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45" r:id="rId5"/>
    <p:sldId id="377" r:id="rId6"/>
    <p:sldId id="302" r:id="rId7"/>
    <p:sldId id="346" r:id="rId8"/>
    <p:sldId id="379" r:id="rId9"/>
    <p:sldId id="380" r:id="rId10"/>
    <p:sldId id="381" r:id="rId11"/>
    <p:sldId id="319" r:id="rId12"/>
    <p:sldId id="320" r:id="rId13"/>
    <p:sldId id="321" r:id="rId14"/>
    <p:sldId id="322" r:id="rId15"/>
    <p:sldId id="323" r:id="rId16"/>
    <p:sldId id="338" r:id="rId17"/>
    <p:sldId id="341" r:id="rId18"/>
    <p:sldId id="277" r:id="rId19"/>
  </p:sldIdLst>
  <p:sldSz cx="10080625" cy="7559675"/>
  <p:notesSz cx="6858000" cy="9144000"/>
  <p:defaultTextStyle>
    <a:defPPr>
      <a:defRPr lang="en-GB"/>
    </a:defPPr>
    <a:lvl1pPr marL="0" lvl="0" indent="0" algn="l" defTabSz="179705"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defRPr b="0" i="0" u="none" kern="1200" baseline="0">
        <a:solidFill>
          <a:schemeClr val="tx1"/>
        </a:solidFill>
        <a:latin typeface="Arial" panose="020B0604020202020204" pitchFamily="34" charset="0"/>
        <a:ea typeface="+mn-ea"/>
        <a:cs typeface="+mn-cs"/>
      </a:defRPr>
    </a:lvl1pPr>
    <a:lvl2pPr marL="742950" lvl="1" indent="-285750" algn="l" defTabSz="179705"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defRPr b="0" i="0" u="none" kern="1200" baseline="0">
        <a:solidFill>
          <a:schemeClr val="tx1"/>
        </a:solidFill>
        <a:latin typeface="Arial" panose="020B0604020202020204" pitchFamily="34" charset="0"/>
        <a:ea typeface="+mn-ea"/>
        <a:cs typeface="+mn-cs"/>
      </a:defRPr>
    </a:lvl2pPr>
    <a:lvl3pPr marL="1143000" lvl="2" indent="-228600" algn="l" defTabSz="179705"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defRPr b="0" i="0" u="none" kern="1200" baseline="0">
        <a:solidFill>
          <a:schemeClr val="tx1"/>
        </a:solidFill>
        <a:latin typeface="Arial" panose="020B0604020202020204" pitchFamily="34" charset="0"/>
        <a:ea typeface="+mn-ea"/>
        <a:cs typeface="+mn-cs"/>
      </a:defRPr>
    </a:lvl3pPr>
    <a:lvl4pPr marL="1600200" lvl="3" indent="-228600" algn="l" defTabSz="179705"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defRPr b="0" i="0" u="none" kern="1200" baseline="0">
        <a:solidFill>
          <a:schemeClr val="tx1"/>
        </a:solidFill>
        <a:latin typeface="Arial" panose="020B0604020202020204" pitchFamily="34" charset="0"/>
        <a:ea typeface="+mn-ea"/>
        <a:cs typeface="+mn-cs"/>
      </a:defRPr>
    </a:lvl4pPr>
    <a:lvl5pPr marL="2057400" lvl="4" indent="-228600" algn="l" defTabSz="179705"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defRPr b="0" i="0" u="none" kern="1200" baseline="0">
        <a:solidFill>
          <a:schemeClr val="tx1"/>
        </a:solidFill>
        <a:latin typeface="Arial" panose="020B0604020202020204" pitchFamily="34" charset="0"/>
        <a:ea typeface="+mn-ea"/>
        <a:cs typeface="+mn-cs"/>
      </a:defRPr>
    </a:lvl5pPr>
    <a:lvl6pPr marL="2286000" lvl="5" indent="-228600" algn="l" defTabSz="179705"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defRPr b="0" i="0" u="none" kern="1200" baseline="0">
        <a:solidFill>
          <a:schemeClr val="tx1"/>
        </a:solidFill>
        <a:latin typeface="Arial" panose="020B0604020202020204" pitchFamily="34" charset="0"/>
        <a:ea typeface="+mn-ea"/>
        <a:cs typeface="+mn-cs"/>
      </a:defRPr>
    </a:lvl6pPr>
    <a:lvl7pPr marL="2743200" lvl="6" indent="-228600" algn="l" defTabSz="179705"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defRPr b="0" i="0" u="none" kern="1200" baseline="0">
        <a:solidFill>
          <a:schemeClr val="tx1"/>
        </a:solidFill>
        <a:latin typeface="Arial" panose="020B0604020202020204" pitchFamily="34" charset="0"/>
        <a:ea typeface="+mn-ea"/>
        <a:cs typeface="+mn-cs"/>
      </a:defRPr>
    </a:lvl7pPr>
    <a:lvl8pPr marL="3200400" lvl="7" indent="-228600" algn="l" defTabSz="179705"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defRPr b="0" i="0" u="none" kern="1200" baseline="0">
        <a:solidFill>
          <a:schemeClr val="tx1"/>
        </a:solidFill>
        <a:latin typeface="Arial" panose="020B0604020202020204" pitchFamily="34" charset="0"/>
        <a:ea typeface="+mn-ea"/>
        <a:cs typeface="+mn-cs"/>
      </a:defRPr>
    </a:lvl8pPr>
    <a:lvl9pPr marL="3657600" lvl="8" indent="-228600" algn="l" defTabSz="179705"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showGuides="1">
      <p:cViewPr varScale="1">
        <p:scale>
          <a:sx n="62" d="100"/>
          <a:sy n="62" d="100"/>
        </p:scale>
        <p:origin x="-1116" y="-96"/>
      </p:cViewPr>
      <p:guideLst>
        <p:guide orient="horz" pos="2136"/>
        <p:guide pos="2857"/>
      </p:guideLst>
    </p:cSldViewPr>
  </p:slideViewPr>
  <p:outlineViewPr>
    <p:cViewPr varScale="1">
      <p:scale>
        <a:sx n="170" d="200"/>
        <a:sy n="170" d="200"/>
      </p:scale>
      <p:origin x="-780" y="-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050" name="Rectangle 1"/>
          <p:cNvSpPr>
            <a:spLocks noGrp="1"/>
          </p:cNvSpPr>
          <p:nvPr>
            <p:ph type="sldImg"/>
          </p:nvPr>
        </p:nvSpPr>
        <p:spPr>
          <a:xfrm>
            <a:off x="1106488" y="812800"/>
            <a:ext cx="5343525" cy="4006850"/>
          </a:xfrm>
          <a:prstGeom prst="rect">
            <a:avLst/>
          </a:prstGeom>
          <a:noFill/>
          <a:ln w="9525">
            <a:noFill/>
          </a:ln>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p>
            <a:pPr marL="0" marR="0" lvl="0" indent="0" algn="l" defTabSz="17907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defRPr/>
            </a:pPr>
            <a:endParaRPr kumimoji="0" lang="zh-CN" altLang="zh-CN"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方正宋体" charset="0"/>
                <a:cs typeface="方正宋体" charset="0"/>
              </a:defRPr>
            </a:lvl1pPr>
          </a:lstStyle>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方正宋体" charset="0"/>
              <a:cs typeface="方正宋体" charset="0"/>
            </a:endParaRPr>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方正宋体" charset="0"/>
                <a:cs typeface="方正宋体" charset="0"/>
              </a:defRPr>
            </a:lvl1pPr>
          </a:lstStyle>
          <a:p>
            <a:pPr marL="0" marR="0" lvl="0" indent="0" algn="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方正宋体" charset="0"/>
              <a:cs typeface="方正宋体" charset="0"/>
            </a:endParaRPr>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方正宋体" charset="0"/>
                <a:cs typeface="方正宋体" charset="0"/>
              </a:defRPr>
            </a:lvl1pPr>
          </a:lstStyle>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方正宋体" charset="0"/>
              <a:cs typeface="方正宋体" charset="0"/>
            </a:endParaRPr>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
            <a:pPr lvl="0" algn="r" defTabSz="0" eaLnBrk="1" fontAlgn="base">
              <a:lnSpc>
                <a:spcPct val="95000"/>
              </a:lnSpc>
              <a:tabLst>
                <a:tab pos="723900" algn="l"/>
                <a:tab pos="1447800" algn="l"/>
                <a:tab pos="2171700" algn="l"/>
                <a:tab pos="28956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defTabSz="179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179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179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179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17907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6"/>
          <p:cNvSpPr txBox="1">
            <a:spLocks noGrp="1"/>
          </p:cNvSpPr>
          <p:nvPr>
            <p:ph type="sldNum" sz="quarter"/>
          </p:nvPr>
        </p:nvSpPr>
        <p:spPr>
          <a:xfrm>
            <a:off x="4278313" y="10156825"/>
            <a:ext cx="3279775" cy="533400"/>
          </a:xfrm>
          <a:prstGeom prst="rect">
            <a:avLst/>
          </a:prstGeom>
          <a:noFill/>
          <a:ln w="9525">
            <a:noFill/>
          </a:ln>
        </p:spPr>
        <p:txBody>
          <a:bodyPr wrap="square" lIns="0" tIns="0" rIns="0" bIns="0" anchor="b"/>
          <a:p>
            <a:pPr lvl="0" algn="r" defTabSz="0">
              <a:lnSpc>
                <a:spcPct val="95000"/>
              </a:lnSpc>
              <a:tabLst>
                <a:tab pos="723900" algn="l"/>
                <a:tab pos="1447800" algn="l"/>
                <a:tab pos="2171700" algn="l"/>
                <a:tab pos="2895600" algn="l"/>
              </a:tabLst>
            </a:pPr>
            <a:fld id="{9A0DB2DC-4C9A-4742-B13C-FB6460FD3503}" type="slidenum">
              <a:rPr lang="en-US" altLang="zh-CN" sz="1400" dirty="0">
                <a:solidFill>
                  <a:srgbClr val="000000"/>
                </a:solidFill>
                <a:latin typeface="Times New Roman" panose="02020603050405020304" pitchFamily="18" charset="0"/>
              </a:rPr>
            </a:fld>
            <a:endParaRPr lang="en-US" altLang="zh-CN" sz="1400" dirty="0">
              <a:solidFill>
                <a:srgbClr val="000000"/>
              </a:solidFill>
              <a:latin typeface="Times New Roman" panose="02020603050405020304" pitchFamily="18" charset="0"/>
            </a:endParaRPr>
          </a:p>
        </p:txBody>
      </p:sp>
      <p:sp>
        <p:nvSpPr>
          <p:cNvPr id="4099" name="Rectangle 1"/>
          <p:cNvSpPr>
            <a:spLocks noGrp="1" noTextEdit="1"/>
          </p:cNvSpPr>
          <p:nvPr>
            <p:ph type="sldImg"/>
          </p:nvPr>
        </p:nvSpPr>
        <p:spPr>
          <a:xfrm>
            <a:off x="1106488" y="812800"/>
            <a:ext cx="5345112" cy="4008438"/>
          </a:xfrm>
          <a:solidFill>
            <a:srgbClr val="FFFFFF"/>
          </a:solidFill>
          <a:ln>
            <a:solidFill>
              <a:srgbClr val="000000"/>
            </a:solidFill>
            <a:miter/>
          </a:ln>
        </p:spPr>
      </p:sp>
      <p:sp>
        <p:nvSpPr>
          <p:cNvPr id="4100" name="Rectangle 2"/>
          <p:cNvSpPr/>
          <p:nvPr>
            <p:ph type="body"/>
          </p:nvPr>
        </p:nvSpPr>
        <p:spPr>
          <a:xfrm>
            <a:off x="755650" y="5078413"/>
            <a:ext cx="6048375" cy="4811712"/>
          </a:xfrm>
        </p:spPr>
        <p:txBody>
          <a:bodyPr wrap="none" lIns="0" tIns="0" rIns="0" bIns="0" anchor="ctr"/>
          <a:p>
            <a:pPr lvl="0"/>
            <a:r>
              <a:rPr lang="zh-CN" altLang="zh-CN" dirty="0">
                <a:ea typeface="宋体" panose="02010600030101010101" pitchFamily="2" charset="-122"/>
              </a:rPr>
              <a:t>说道给大家上党课，我还真有点不安</a:t>
            </a:r>
            <a:endParaRPr lang="zh-CN" altLang="zh-CN" dirty="0">
              <a:ea typeface="宋体" panose="02010600030101010101" pitchFamily="2" charset="-122"/>
            </a:endParaRPr>
          </a:p>
          <a:p>
            <a:pPr lvl="0"/>
            <a:r>
              <a:rPr lang="zh-CN" altLang="zh-CN" dirty="0">
                <a:ea typeface="宋体" panose="02010600030101010101" pitchFamily="2" charset="-122"/>
              </a:rPr>
              <a:t>因为入党</a:t>
            </a:r>
            <a:r>
              <a:rPr lang="en-US" altLang="zh-CN" dirty="0">
                <a:ea typeface="宋体" panose="02010600030101010101" pitchFamily="2" charset="-122"/>
              </a:rPr>
              <a:t>20</a:t>
            </a:r>
            <a:r>
              <a:rPr lang="zh-CN" altLang="en-US" dirty="0">
                <a:ea typeface="宋体" panose="02010600030101010101" pitchFamily="2" charset="-122"/>
              </a:rPr>
              <a:t>多年了，一直都是在自己</a:t>
            </a:r>
            <a:endParaRPr lang="zh-CN" altLang="en-US" dirty="0">
              <a:ea typeface="宋体" panose="02010600030101010101" pitchFamily="2" charset="-122"/>
            </a:endParaRPr>
          </a:p>
          <a:p>
            <a:pPr lvl="0"/>
            <a:r>
              <a:rPr lang="zh-CN" altLang="en-US" dirty="0">
                <a:ea typeface="宋体" panose="02010600030101010101" pitchFamily="2" charset="-122"/>
              </a:rPr>
              <a:t>学习与听别人讲党课，所以，胡书记</a:t>
            </a:r>
            <a:endParaRPr lang="zh-CN" altLang="en-US" dirty="0">
              <a:ea typeface="宋体" panose="02010600030101010101" pitchFamily="2" charset="-122"/>
            </a:endParaRPr>
          </a:p>
          <a:p>
            <a:pPr lvl="0"/>
            <a:r>
              <a:rPr lang="zh-CN" altLang="en-US" dirty="0">
                <a:ea typeface="宋体" panose="02010600030101010101" pitchFamily="2" charset="-122"/>
              </a:rPr>
              <a:t>前些日子给我布置任务时，我还真犹</a:t>
            </a:r>
            <a:endParaRPr lang="zh-CN" altLang="en-US" dirty="0">
              <a:ea typeface="宋体" panose="02010600030101010101" pitchFamily="2" charset="-122"/>
            </a:endParaRPr>
          </a:p>
          <a:p>
            <a:pPr lvl="0"/>
            <a:r>
              <a:rPr lang="zh-CN" altLang="en-US" dirty="0">
                <a:ea typeface="宋体" panose="02010600030101010101" pitchFamily="2" charset="-122"/>
              </a:rPr>
              <a:t>豫一番，恐怕自己能力水平不够，对</a:t>
            </a:r>
            <a:endParaRPr lang="zh-CN" altLang="en-US" dirty="0">
              <a:ea typeface="宋体" panose="02010600030101010101" pitchFamily="2" charset="-122"/>
            </a:endParaRPr>
          </a:p>
          <a:p>
            <a:pPr lvl="0"/>
            <a:r>
              <a:rPr lang="zh-CN" altLang="en-US" dirty="0">
                <a:ea typeface="宋体" panose="02010600030101010101" pitchFamily="2" charset="-122"/>
              </a:rPr>
              <a:t>党的文件理解上有偏差，后来还是书</a:t>
            </a:r>
            <a:endParaRPr lang="zh-CN" altLang="en-US" dirty="0">
              <a:ea typeface="宋体" panose="02010600030101010101" pitchFamily="2" charset="-122"/>
            </a:endParaRPr>
          </a:p>
          <a:p>
            <a:pPr lvl="0"/>
            <a:r>
              <a:rPr lang="zh-CN" altLang="en-US" dirty="0">
                <a:ea typeface="宋体" panose="02010600030101010101" pitchFamily="2" charset="-122"/>
              </a:rPr>
              <a:t>记鼓励我，并给我指定宣讲的主题，</a:t>
            </a:r>
            <a:endParaRPr lang="zh-CN" altLang="en-US" dirty="0">
              <a:ea typeface="宋体" panose="02010600030101010101" pitchFamily="2" charset="-122"/>
            </a:endParaRPr>
          </a:p>
          <a:p>
            <a:pPr lvl="0"/>
            <a:r>
              <a:rPr lang="zh-CN" altLang="en-US" dirty="0">
                <a:ea typeface="宋体" panose="02010600030101010101" pitchFamily="2" charset="-122"/>
              </a:rPr>
              <a:t>因此，今天的宣讲使我对一些问题的</a:t>
            </a:r>
            <a:endParaRPr lang="zh-CN" altLang="en-US" dirty="0">
              <a:ea typeface="宋体" panose="02010600030101010101" pitchFamily="2" charset="-122"/>
            </a:endParaRPr>
          </a:p>
          <a:p>
            <a:pPr lvl="0"/>
            <a:r>
              <a:rPr lang="zh-CN" altLang="en-US" dirty="0">
                <a:ea typeface="宋体" panose="02010600030101010101" pitchFamily="2" charset="-122"/>
              </a:rPr>
              <a:t>理解与认识，不足之处，请大家批评。</a:t>
            </a:r>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2290" name="Rectangle 6"/>
          <p:cNvSpPr txBox="1">
            <a:spLocks noGrp="1"/>
          </p:cNvSpPr>
          <p:nvPr>
            <p:ph type="sldNum" sz="quarter"/>
          </p:nvPr>
        </p:nvSpPr>
        <p:spPr>
          <a:xfrm>
            <a:off x="4278313" y="10156825"/>
            <a:ext cx="3279775" cy="533400"/>
          </a:xfrm>
          <a:prstGeom prst="rect">
            <a:avLst/>
          </a:prstGeom>
          <a:noFill/>
          <a:ln w="9525">
            <a:noFill/>
          </a:ln>
        </p:spPr>
        <p:txBody>
          <a:bodyPr wrap="square" lIns="0" tIns="0" rIns="0" bIns="0" anchor="b"/>
          <a:p>
            <a:pPr lvl="0" algn="r" defTabSz="0">
              <a:lnSpc>
                <a:spcPct val="95000"/>
              </a:lnSpc>
              <a:tabLst>
                <a:tab pos="723900" algn="l"/>
                <a:tab pos="1447800" algn="l"/>
                <a:tab pos="2171700" algn="l"/>
                <a:tab pos="2895600" algn="l"/>
              </a:tabLst>
            </a:pPr>
            <a:fld id="{9A0DB2DC-4C9A-4742-B13C-FB6460FD3503}" type="slidenum">
              <a:rPr lang="en-US" altLang="zh-CN" sz="1400" dirty="0">
                <a:solidFill>
                  <a:srgbClr val="000000"/>
                </a:solidFill>
                <a:latin typeface="Times New Roman" panose="02020603050405020304" pitchFamily="18" charset="0"/>
              </a:rPr>
            </a:fld>
            <a:endParaRPr lang="en-US" altLang="zh-CN" sz="1400" dirty="0">
              <a:solidFill>
                <a:srgbClr val="000000"/>
              </a:solidFill>
              <a:latin typeface="Times New Roman" panose="02020603050405020304" pitchFamily="18" charset="0"/>
            </a:endParaRPr>
          </a:p>
        </p:txBody>
      </p:sp>
      <p:sp>
        <p:nvSpPr>
          <p:cNvPr id="12291" name="Rectangle 1"/>
          <p:cNvSpPr>
            <a:spLocks noGrp="1" noTextEdit="1"/>
          </p:cNvSpPr>
          <p:nvPr>
            <p:ph type="sldImg"/>
          </p:nvPr>
        </p:nvSpPr>
        <p:spPr>
          <a:xfrm>
            <a:off x="1106488" y="812800"/>
            <a:ext cx="5345112" cy="4008438"/>
          </a:xfrm>
          <a:solidFill>
            <a:srgbClr val="FFFFFF"/>
          </a:solidFill>
          <a:ln>
            <a:solidFill>
              <a:srgbClr val="000000"/>
            </a:solidFill>
            <a:miter/>
          </a:ln>
        </p:spPr>
      </p:sp>
      <p:sp>
        <p:nvSpPr>
          <p:cNvPr id="12292" name="Rectangle 2"/>
          <p:cNvSpPr/>
          <p:nvPr>
            <p:ph type="body"/>
          </p:nvPr>
        </p:nvSpPr>
        <p:spPr>
          <a:xfrm>
            <a:off x="755650" y="5078413"/>
            <a:ext cx="6048375" cy="4811712"/>
          </a:xfrm>
        </p:spPr>
        <p:txBody>
          <a:bodyPr wrap="none" lIns="0" tIns="0" rIns="0" bIns="0" anchor="ctr"/>
          <a:p>
            <a:pPr lvl="0"/>
            <a:r>
              <a:rPr lang="zh-CN" altLang="zh-CN" dirty="0">
                <a:ea typeface="宋体" panose="02010600030101010101" pitchFamily="2" charset="-122"/>
              </a:rPr>
              <a:t>“爱国守法”要求我们“</a:t>
            </a:r>
            <a:endParaRPr lang="zh-CN" altLang="zh-CN" dirty="0">
              <a:ea typeface="宋体" panose="02010600030101010101" pitchFamily="2" charset="-122"/>
            </a:endParaRPr>
          </a:p>
          <a:p>
            <a:pPr lvl="0"/>
            <a:r>
              <a:rPr lang="zh-CN" altLang="zh-CN" dirty="0">
                <a:ea typeface="宋体" panose="02010600030101010101" pitchFamily="2" charset="-122"/>
              </a:rPr>
              <a:t>热爱祖国、热爱人民，拥护党的领导；</a:t>
            </a:r>
            <a:endParaRPr lang="zh-CN" altLang="zh-CN" dirty="0">
              <a:ea typeface="宋体" panose="02010600030101010101" pitchFamily="2" charset="-122"/>
            </a:endParaRPr>
          </a:p>
          <a:p>
            <a:pPr lvl="0"/>
            <a:r>
              <a:rPr lang="zh-CN" altLang="zh-CN" dirty="0">
                <a:ea typeface="宋体" panose="02010600030101010101" pitchFamily="2" charset="-122"/>
              </a:rPr>
              <a:t>要维护社会稳定和校园和谐”；</a:t>
            </a:r>
            <a:endParaRPr lang="zh-CN" altLang="zh-CN" dirty="0">
              <a:ea typeface="宋体" panose="02010600030101010101" pitchFamily="2" charset="-122"/>
            </a:endParaRPr>
          </a:p>
          <a:p>
            <a:pPr lvl="0"/>
            <a:r>
              <a:rPr lang="zh-CN" altLang="zh-CN" dirty="0">
                <a:ea typeface="宋体" panose="02010600030101010101" pitchFamily="2" charset="-122"/>
              </a:rPr>
              <a:t>我们高校教师“</a:t>
            </a:r>
            <a:endParaRPr lang="zh-CN" altLang="zh-CN" dirty="0">
              <a:ea typeface="宋体" panose="02010600030101010101" pitchFamily="2" charset="-122"/>
            </a:endParaRPr>
          </a:p>
          <a:p>
            <a:pPr lvl="0"/>
            <a:r>
              <a:rPr lang="zh-CN" altLang="zh-CN" dirty="0">
                <a:ea typeface="宋体" panose="02010600030101010101" pitchFamily="2" charset="-122"/>
              </a:rPr>
              <a:t>不做有害于国家利益和不利于</a:t>
            </a:r>
            <a:endParaRPr lang="zh-CN" altLang="zh-CN" dirty="0">
              <a:ea typeface="宋体" panose="02010600030101010101" pitchFamily="2" charset="-122"/>
            </a:endParaRPr>
          </a:p>
          <a:p>
            <a:pPr lvl="0"/>
            <a:r>
              <a:rPr lang="zh-CN" altLang="zh-CN" dirty="0">
                <a:ea typeface="宋体" panose="02010600030101010101" pitchFamily="2" charset="-122"/>
              </a:rPr>
              <a:t>学生健康成长的言行”。 </a:t>
            </a:r>
            <a:endParaRPr lang="zh-CN" altLang="zh-CN" dirty="0">
              <a:ea typeface="宋体" panose="02010600030101010101" pitchFamily="2" charset="-122"/>
            </a:endParaRPr>
          </a:p>
          <a:p>
            <a:pPr lvl="0"/>
            <a:r>
              <a:rPr lang="zh-CN" altLang="zh-CN" dirty="0">
                <a:ea typeface="宋体" panose="02010600030101010101" pitchFamily="2" charset="-122"/>
              </a:rPr>
              <a:t>这样的要求非常具有针对性，</a:t>
            </a:r>
            <a:endParaRPr lang="zh-CN" altLang="zh-CN" dirty="0">
              <a:ea typeface="宋体" panose="02010600030101010101" pitchFamily="2" charset="-122"/>
            </a:endParaRPr>
          </a:p>
          <a:p>
            <a:pPr lvl="0"/>
            <a:r>
              <a:rPr lang="zh-CN" altLang="zh-CN" dirty="0">
                <a:ea typeface="宋体" panose="02010600030101010101" pitchFamily="2" charset="-122"/>
              </a:rPr>
              <a:t>我们教师在市场经济</a:t>
            </a:r>
            <a:endParaRPr lang="zh-CN" altLang="zh-CN" dirty="0">
              <a:ea typeface="宋体" panose="02010600030101010101" pitchFamily="2" charset="-122"/>
            </a:endParaRPr>
          </a:p>
          <a:p>
            <a:pPr lvl="0"/>
            <a:r>
              <a:rPr lang="zh-CN" altLang="zh-CN" dirty="0">
                <a:ea typeface="宋体" panose="02010600030101010101" pitchFamily="2" charset="-122"/>
              </a:rPr>
              <a:t>日趋成熟的背景下，在职业活动、</a:t>
            </a:r>
            <a:endParaRPr lang="zh-CN" altLang="zh-CN" dirty="0">
              <a:ea typeface="宋体" panose="02010600030101010101" pitchFamily="2" charset="-122"/>
            </a:endParaRPr>
          </a:p>
          <a:p>
            <a:pPr lvl="0"/>
            <a:r>
              <a:rPr lang="zh-CN" altLang="zh-CN" dirty="0">
                <a:ea typeface="宋体" panose="02010600030101010101" pitchFamily="2" charset="-122"/>
              </a:rPr>
              <a:t>国际交往中，要有正确的政治观点、</a:t>
            </a:r>
            <a:endParaRPr lang="zh-CN" altLang="zh-CN" dirty="0">
              <a:ea typeface="宋体" panose="02010600030101010101" pitchFamily="2" charset="-122"/>
            </a:endParaRPr>
          </a:p>
          <a:p>
            <a:pPr lvl="0"/>
            <a:r>
              <a:rPr lang="zh-CN" altLang="zh-CN" dirty="0">
                <a:ea typeface="宋体" panose="02010600030101010101" pitchFamily="2" charset="-122"/>
              </a:rPr>
              <a:t>爱国情怀、民族气节和法律意识。 </a:t>
            </a:r>
            <a:endParaRPr lang="zh-CN" altLang="zh-CN" dirty="0">
              <a:ea typeface="宋体" panose="02010600030101010101" pitchFamily="2" charset="-122"/>
            </a:endParaRPr>
          </a:p>
          <a:p>
            <a:pPr lvl="0"/>
            <a:endParaRPr lang="zh-CN" altLang="zh-CN" dirty="0">
              <a:ea typeface="宋体" panose="02010600030101010101" pitchFamily="2" charset="-122"/>
            </a:endParaRPr>
          </a:p>
          <a:p>
            <a:pPr lvl="0"/>
            <a:r>
              <a:rPr lang="zh-CN" altLang="zh-CN" dirty="0">
                <a:ea typeface="宋体" panose="02010600030101010101" pitchFamily="2" charset="-122"/>
              </a:rPr>
              <a:t>“敬业爱生”“敬业”就是要</a:t>
            </a:r>
            <a:endParaRPr lang="zh-CN" altLang="zh-CN" dirty="0">
              <a:ea typeface="宋体" panose="02010600030101010101" pitchFamily="2" charset="-122"/>
            </a:endParaRPr>
          </a:p>
          <a:p>
            <a:pPr lvl="0"/>
            <a:r>
              <a:rPr lang="zh-CN" altLang="zh-CN" dirty="0">
                <a:ea typeface="宋体" panose="02010600030101010101" pitchFamily="2" charset="-122"/>
              </a:rPr>
              <a:t>求我们集中精力、积极投入教学科研工作，</a:t>
            </a:r>
            <a:endParaRPr lang="zh-CN" altLang="zh-CN" dirty="0">
              <a:ea typeface="宋体" panose="02010600030101010101" pitchFamily="2" charset="-122"/>
            </a:endParaRPr>
          </a:p>
          <a:p>
            <a:pPr lvl="0"/>
            <a:r>
              <a:rPr lang="zh-CN" altLang="zh-CN" dirty="0">
                <a:ea typeface="宋体" panose="02010600030101010101" pitchFamily="2" charset="-122"/>
              </a:rPr>
              <a:t>妥善协调好本职工作与兼职工作的关系。</a:t>
            </a:r>
            <a:endParaRPr lang="zh-CN" altLang="zh-CN" dirty="0">
              <a:ea typeface="宋体" panose="02010600030101010101" pitchFamily="2" charset="-122"/>
            </a:endParaRPr>
          </a:p>
          <a:p>
            <a:pPr lvl="0"/>
            <a:r>
              <a:rPr lang="zh-CN" altLang="zh-CN" dirty="0">
                <a:ea typeface="宋体" panose="02010600030101010101" pitchFamily="2" charset="-122"/>
              </a:rPr>
              <a:t>我们要“以人才培养、科学研</a:t>
            </a:r>
            <a:endParaRPr lang="zh-CN" altLang="zh-CN" dirty="0">
              <a:ea typeface="宋体" panose="02010600030101010101" pitchFamily="2" charset="-122"/>
            </a:endParaRPr>
          </a:p>
          <a:p>
            <a:pPr lvl="0"/>
            <a:r>
              <a:rPr lang="zh-CN" altLang="zh-CN" dirty="0">
                <a:ea typeface="宋体" panose="02010600030101010101" pitchFamily="2" charset="-122"/>
              </a:rPr>
              <a:t>究、社会服务和文化创新为己任”，愿意</a:t>
            </a:r>
            <a:endParaRPr lang="zh-CN" altLang="zh-CN" dirty="0">
              <a:ea typeface="宋体" panose="02010600030101010101" pitchFamily="2" charset="-122"/>
            </a:endParaRPr>
          </a:p>
          <a:p>
            <a:pPr lvl="0"/>
            <a:r>
              <a:rPr lang="zh-CN" altLang="zh-CN" dirty="0">
                <a:ea typeface="宋体" panose="02010600030101010101" pitchFamily="2" charset="-122"/>
              </a:rPr>
              <a:t>为教育贡献毕生精力。同时应静下心来</a:t>
            </a:r>
            <a:endParaRPr lang="zh-CN" altLang="zh-CN" dirty="0">
              <a:ea typeface="宋体" panose="02010600030101010101" pitchFamily="2" charset="-122"/>
            </a:endParaRPr>
          </a:p>
          <a:p>
            <a:pPr lvl="0"/>
            <a:r>
              <a:rPr lang="zh-CN" altLang="zh-CN" dirty="0">
                <a:ea typeface="宋体" panose="02010600030101010101" pitchFamily="2" charset="-122"/>
              </a:rPr>
              <a:t>教书，潜下心来育人，“恪尽职守，</a:t>
            </a:r>
            <a:endParaRPr lang="zh-CN" altLang="zh-CN" dirty="0">
              <a:ea typeface="宋体" panose="02010600030101010101" pitchFamily="2" charset="-122"/>
            </a:endParaRPr>
          </a:p>
          <a:p>
            <a:pPr lvl="0"/>
            <a:r>
              <a:rPr lang="zh-CN" altLang="zh-CN" dirty="0">
                <a:ea typeface="宋体" panose="02010600030101010101" pitchFamily="2" charset="-122"/>
              </a:rPr>
              <a:t>终生学习，刻苦钻研”，努力提高</a:t>
            </a:r>
            <a:endParaRPr lang="zh-CN" altLang="zh-CN" dirty="0">
              <a:ea typeface="宋体" panose="02010600030101010101" pitchFamily="2" charset="-122"/>
            </a:endParaRPr>
          </a:p>
          <a:p>
            <a:pPr lvl="0"/>
            <a:r>
              <a:rPr lang="zh-CN" altLang="zh-CN" dirty="0">
                <a:ea typeface="宋体" panose="02010600030101010101" pitchFamily="2" charset="-122"/>
              </a:rPr>
              <a:t>工作能力。</a:t>
            </a:r>
            <a:endParaRPr lang="zh-CN" altLang="zh-CN" dirty="0">
              <a:ea typeface="宋体" panose="02010600030101010101" pitchFamily="2" charset="-122"/>
            </a:endParaRPr>
          </a:p>
          <a:p>
            <a:pPr lvl="0"/>
            <a:r>
              <a:rPr lang="zh-CN" altLang="zh-CN" dirty="0">
                <a:ea typeface="宋体" panose="02010600030101010101" pitchFamily="2" charset="-122"/>
              </a:rPr>
              <a:t>“爱生”要求我们“做学生的良师益友”</a:t>
            </a:r>
            <a:endParaRPr lang="zh-CN" altLang="zh-CN" dirty="0">
              <a:ea typeface="宋体" panose="02010600030101010101" pitchFamily="2" charset="-122"/>
            </a:endParaRPr>
          </a:p>
          <a:p>
            <a:pPr lvl="0"/>
            <a:r>
              <a:rPr lang="zh-CN" altLang="zh-CN" dirty="0">
                <a:ea typeface="宋体" panose="02010600030101010101" pitchFamily="2" charset="-122"/>
              </a:rPr>
              <a:t>要求教师尊重理解学生、严格要求学生、</a:t>
            </a:r>
            <a:endParaRPr lang="zh-CN" altLang="zh-CN" dirty="0">
              <a:ea typeface="宋体" panose="02010600030101010101" pitchFamily="2" charset="-122"/>
            </a:endParaRPr>
          </a:p>
          <a:p>
            <a:pPr lvl="0"/>
            <a:r>
              <a:rPr lang="zh-CN" altLang="zh-CN" dirty="0">
                <a:ea typeface="宋体" panose="02010600030101010101" pitchFamily="2" charset="-122"/>
              </a:rPr>
              <a:t>公平对待学生、主动帮助学生，“不得</a:t>
            </a:r>
            <a:endParaRPr lang="zh-CN" altLang="zh-CN" dirty="0">
              <a:ea typeface="宋体" panose="02010600030101010101" pitchFamily="2" charset="-122"/>
            </a:endParaRPr>
          </a:p>
          <a:p>
            <a:pPr lvl="0"/>
            <a:r>
              <a:rPr lang="zh-CN" altLang="zh-CN" dirty="0">
                <a:ea typeface="宋体" panose="02010600030101010101" pitchFamily="2" charset="-122"/>
              </a:rPr>
              <a:t>损害学生的合法权益”。 </a:t>
            </a:r>
            <a:endParaRPr lang="zh-CN" altLang="zh-CN"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8194" name="Rectangle 6"/>
          <p:cNvSpPr txBox="1">
            <a:spLocks noGrp="1"/>
          </p:cNvSpPr>
          <p:nvPr>
            <p:ph type="sldNum" sz="quarter"/>
          </p:nvPr>
        </p:nvSpPr>
        <p:spPr>
          <a:xfrm>
            <a:off x="4278313" y="10156825"/>
            <a:ext cx="3279775" cy="533400"/>
          </a:xfrm>
          <a:prstGeom prst="rect">
            <a:avLst/>
          </a:prstGeom>
          <a:noFill/>
          <a:ln w="9525">
            <a:noFill/>
          </a:ln>
        </p:spPr>
        <p:txBody>
          <a:bodyPr wrap="square" lIns="0" tIns="0" rIns="0" bIns="0" anchor="b"/>
          <a:p>
            <a:pPr lvl="0" algn="r" defTabSz="0">
              <a:lnSpc>
                <a:spcPct val="95000"/>
              </a:lnSpc>
              <a:tabLst>
                <a:tab pos="723900" algn="l"/>
                <a:tab pos="1447800" algn="l"/>
                <a:tab pos="2171700" algn="l"/>
                <a:tab pos="2895600" algn="l"/>
              </a:tabLst>
            </a:pPr>
            <a:fld id="{9A0DB2DC-4C9A-4742-B13C-FB6460FD3503}" type="slidenum">
              <a:rPr lang="en-US" altLang="zh-CN" sz="1400" dirty="0">
                <a:solidFill>
                  <a:srgbClr val="000000"/>
                </a:solidFill>
                <a:latin typeface="Times New Roman" panose="02020603050405020304" pitchFamily="18" charset="0"/>
              </a:rPr>
            </a:fld>
            <a:endParaRPr lang="en-US" altLang="zh-CN" sz="1400" dirty="0">
              <a:solidFill>
                <a:srgbClr val="000000"/>
              </a:solidFill>
              <a:latin typeface="Times New Roman" panose="02020603050405020304" pitchFamily="18" charset="0"/>
            </a:endParaRPr>
          </a:p>
        </p:txBody>
      </p:sp>
      <p:sp>
        <p:nvSpPr>
          <p:cNvPr id="8195" name="Rectangle 1"/>
          <p:cNvSpPr>
            <a:spLocks noGrp="1" noTextEdit="1"/>
          </p:cNvSpPr>
          <p:nvPr>
            <p:ph type="sldImg"/>
          </p:nvPr>
        </p:nvSpPr>
        <p:spPr>
          <a:xfrm>
            <a:off x="1106488" y="812800"/>
            <a:ext cx="5345112" cy="4008438"/>
          </a:xfrm>
          <a:solidFill>
            <a:srgbClr val="FFFFFF"/>
          </a:solidFill>
          <a:ln>
            <a:solidFill>
              <a:srgbClr val="000000"/>
            </a:solidFill>
            <a:miter/>
          </a:ln>
        </p:spPr>
      </p:sp>
      <p:sp>
        <p:nvSpPr>
          <p:cNvPr id="8196" name="Rectangle 2"/>
          <p:cNvSpPr/>
          <p:nvPr>
            <p:ph type="body"/>
          </p:nvPr>
        </p:nvSpPr>
        <p:spPr>
          <a:xfrm>
            <a:off x="755650" y="5078413"/>
            <a:ext cx="6048375" cy="4811712"/>
          </a:xfrm>
        </p:spPr>
        <p:txBody>
          <a:bodyPr wrap="none" lIns="0" tIns="0" rIns="0" bIns="0" anchor="ctr"/>
          <a:p>
            <a:pPr lvl="0"/>
            <a:endParaRPr lang="zh-CN" altLang="zh-CN"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2290" name="Rectangle 6"/>
          <p:cNvSpPr txBox="1">
            <a:spLocks noGrp="1"/>
          </p:cNvSpPr>
          <p:nvPr>
            <p:ph type="sldNum" sz="quarter"/>
          </p:nvPr>
        </p:nvSpPr>
        <p:spPr>
          <a:xfrm>
            <a:off x="4278313" y="10156825"/>
            <a:ext cx="3279775" cy="533400"/>
          </a:xfrm>
          <a:prstGeom prst="rect">
            <a:avLst/>
          </a:prstGeom>
          <a:noFill/>
          <a:ln w="9525">
            <a:noFill/>
          </a:ln>
        </p:spPr>
        <p:txBody>
          <a:bodyPr wrap="square" lIns="0" tIns="0" rIns="0" bIns="0" anchor="b"/>
          <a:p>
            <a:pPr lvl="0" algn="r" defTabSz="0">
              <a:lnSpc>
                <a:spcPct val="95000"/>
              </a:lnSpc>
              <a:tabLst>
                <a:tab pos="723900" algn="l"/>
                <a:tab pos="1447800" algn="l"/>
                <a:tab pos="2171700" algn="l"/>
                <a:tab pos="2895600" algn="l"/>
              </a:tabLst>
            </a:pPr>
            <a:fld id="{9A0DB2DC-4C9A-4742-B13C-FB6460FD3503}" type="slidenum">
              <a:rPr lang="en-US" altLang="zh-CN" sz="1400" dirty="0">
                <a:solidFill>
                  <a:srgbClr val="000000"/>
                </a:solidFill>
                <a:latin typeface="Times New Roman" panose="02020603050405020304" pitchFamily="18" charset="0"/>
              </a:rPr>
            </a:fld>
            <a:endParaRPr lang="en-US" altLang="zh-CN" sz="1400" dirty="0">
              <a:solidFill>
                <a:srgbClr val="000000"/>
              </a:solidFill>
              <a:latin typeface="Times New Roman" panose="02020603050405020304" pitchFamily="18" charset="0"/>
            </a:endParaRPr>
          </a:p>
        </p:txBody>
      </p:sp>
      <p:sp>
        <p:nvSpPr>
          <p:cNvPr id="12291" name="Rectangle 1"/>
          <p:cNvSpPr>
            <a:spLocks noGrp="1" noTextEdit="1"/>
          </p:cNvSpPr>
          <p:nvPr>
            <p:ph type="sldImg"/>
          </p:nvPr>
        </p:nvSpPr>
        <p:spPr>
          <a:xfrm>
            <a:off x="1106488" y="812800"/>
            <a:ext cx="5345112" cy="4008438"/>
          </a:xfrm>
          <a:solidFill>
            <a:srgbClr val="FFFFFF"/>
          </a:solidFill>
          <a:ln>
            <a:solidFill>
              <a:srgbClr val="000000"/>
            </a:solidFill>
            <a:miter/>
          </a:ln>
        </p:spPr>
      </p:sp>
      <p:sp>
        <p:nvSpPr>
          <p:cNvPr id="12292" name="Rectangle 2"/>
          <p:cNvSpPr/>
          <p:nvPr>
            <p:ph type="body"/>
          </p:nvPr>
        </p:nvSpPr>
        <p:spPr>
          <a:xfrm>
            <a:off x="755650" y="5078413"/>
            <a:ext cx="6048375" cy="4811712"/>
          </a:xfrm>
        </p:spPr>
        <p:txBody>
          <a:bodyPr wrap="none" lIns="0" tIns="0" rIns="0" bIns="0" anchor="ctr"/>
          <a:p>
            <a:pPr lvl="0"/>
            <a:r>
              <a:rPr lang="zh-CN" altLang="zh-CN" dirty="0">
                <a:ea typeface="宋体" panose="02010600030101010101" pitchFamily="2" charset="-122"/>
              </a:rPr>
              <a:t>“爱国守法”要求我们“</a:t>
            </a:r>
            <a:endParaRPr lang="zh-CN" altLang="zh-CN" dirty="0">
              <a:ea typeface="宋体" panose="02010600030101010101" pitchFamily="2" charset="-122"/>
            </a:endParaRPr>
          </a:p>
          <a:p>
            <a:pPr lvl="0"/>
            <a:r>
              <a:rPr lang="zh-CN" altLang="zh-CN" dirty="0">
                <a:ea typeface="宋体" panose="02010600030101010101" pitchFamily="2" charset="-122"/>
              </a:rPr>
              <a:t>热爱祖国、热爱人民，拥护党的领导；</a:t>
            </a:r>
            <a:endParaRPr lang="zh-CN" altLang="zh-CN" dirty="0">
              <a:ea typeface="宋体" panose="02010600030101010101" pitchFamily="2" charset="-122"/>
            </a:endParaRPr>
          </a:p>
          <a:p>
            <a:pPr lvl="0"/>
            <a:r>
              <a:rPr lang="zh-CN" altLang="zh-CN" dirty="0">
                <a:ea typeface="宋体" panose="02010600030101010101" pitchFamily="2" charset="-122"/>
              </a:rPr>
              <a:t>要维护社会稳定和校园和谐”；</a:t>
            </a:r>
            <a:endParaRPr lang="zh-CN" altLang="zh-CN" dirty="0">
              <a:ea typeface="宋体" panose="02010600030101010101" pitchFamily="2" charset="-122"/>
            </a:endParaRPr>
          </a:p>
          <a:p>
            <a:pPr lvl="0"/>
            <a:r>
              <a:rPr lang="zh-CN" altLang="zh-CN" dirty="0">
                <a:ea typeface="宋体" panose="02010600030101010101" pitchFamily="2" charset="-122"/>
              </a:rPr>
              <a:t>我们高校教师“</a:t>
            </a:r>
            <a:endParaRPr lang="zh-CN" altLang="zh-CN" dirty="0">
              <a:ea typeface="宋体" panose="02010600030101010101" pitchFamily="2" charset="-122"/>
            </a:endParaRPr>
          </a:p>
          <a:p>
            <a:pPr lvl="0"/>
            <a:r>
              <a:rPr lang="zh-CN" altLang="zh-CN" dirty="0">
                <a:ea typeface="宋体" panose="02010600030101010101" pitchFamily="2" charset="-122"/>
              </a:rPr>
              <a:t>不做有害于国家利益和不利于</a:t>
            </a:r>
            <a:endParaRPr lang="zh-CN" altLang="zh-CN" dirty="0">
              <a:ea typeface="宋体" panose="02010600030101010101" pitchFamily="2" charset="-122"/>
            </a:endParaRPr>
          </a:p>
          <a:p>
            <a:pPr lvl="0"/>
            <a:r>
              <a:rPr lang="zh-CN" altLang="zh-CN" dirty="0">
                <a:ea typeface="宋体" panose="02010600030101010101" pitchFamily="2" charset="-122"/>
              </a:rPr>
              <a:t>学生健康成长的言行”。 </a:t>
            </a:r>
            <a:endParaRPr lang="zh-CN" altLang="zh-CN" dirty="0">
              <a:ea typeface="宋体" panose="02010600030101010101" pitchFamily="2" charset="-122"/>
            </a:endParaRPr>
          </a:p>
          <a:p>
            <a:pPr lvl="0"/>
            <a:r>
              <a:rPr lang="zh-CN" altLang="zh-CN" dirty="0">
                <a:ea typeface="宋体" panose="02010600030101010101" pitchFamily="2" charset="-122"/>
              </a:rPr>
              <a:t>这样的要求非常具有针对性，</a:t>
            </a:r>
            <a:endParaRPr lang="zh-CN" altLang="zh-CN" dirty="0">
              <a:ea typeface="宋体" panose="02010600030101010101" pitchFamily="2" charset="-122"/>
            </a:endParaRPr>
          </a:p>
          <a:p>
            <a:pPr lvl="0"/>
            <a:r>
              <a:rPr lang="zh-CN" altLang="zh-CN" dirty="0">
                <a:ea typeface="宋体" panose="02010600030101010101" pitchFamily="2" charset="-122"/>
              </a:rPr>
              <a:t>我们教师在市场经济</a:t>
            </a:r>
            <a:endParaRPr lang="zh-CN" altLang="zh-CN" dirty="0">
              <a:ea typeface="宋体" panose="02010600030101010101" pitchFamily="2" charset="-122"/>
            </a:endParaRPr>
          </a:p>
          <a:p>
            <a:pPr lvl="0"/>
            <a:r>
              <a:rPr lang="zh-CN" altLang="zh-CN" dirty="0">
                <a:ea typeface="宋体" panose="02010600030101010101" pitchFamily="2" charset="-122"/>
              </a:rPr>
              <a:t>日趋成熟的背景下，在职业活动、</a:t>
            </a:r>
            <a:endParaRPr lang="zh-CN" altLang="zh-CN" dirty="0">
              <a:ea typeface="宋体" panose="02010600030101010101" pitchFamily="2" charset="-122"/>
            </a:endParaRPr>
          </a:p>
          <a:p>
            <a:pPr lvl="0"/>
            <a:r>
              <a:rPr lang="zh-CN" altLang="zh-CN" dirty="0">
                <a:ea typeface="宋体" panose="02010600030101010101" pitchFamily="2" charset="-122"/>
              </a:rPr>
              <a:t>国际交往中，要有正确的政治观点、</a:t>
            </a:r>
            <a:endParaRPr lang="zh-CN" altLang="zh-CN" dirty="0">
              <a:ea typeface="宋体" panose="02010600030101010101" pitchFamily="2" charset="-122"/>
            </a:endParaRPr>
          </a:p>
          <a:p>
            <a:pPr lvl="0"/>
            <a:r>
              <a:rPr lang="zh-CN" altLang="zh-CN" dirty="0">
                <a:ea typeface="宋体" panose="02010600030101010101" pitchFamily="2" charset="-122"/>
              </a:rPr>
              <a:t>爱国情怀、民族气节和法律意识。 </a:t>
            </a:r>
            <a:endParaRPr lang="zh-CN" altLang="zh-CN" dirty="0">
              <a:ea typeface="宋体" panose="02010600030101010101" pitchFamily="2" charset="-122"/>
            </a:endParaRPr>
          </a:p>
          <a:p>
            <a:pPr lvl="0"/>
            <a:endParaRPr lang="zh-CN" altLang="zh-CN" dirty="0">
              <a:ea typeface="宋体" panose="02010600030101010101" pitchFamily="2" charset="-122"/>
            </a:endParaRPr>
          </a:p>
          <a:p>
            <a:pPr lvl="0"/>
            <a:r>
              <a:rPr lang="zh-CN" altLang="zh-CN" dirty="0">
                <a:ea typeface="宋体" panose="02010600030101010101" pitchFamily="2" charset="-122"/>
              </a:rPr>
              <a:t>“敬业爱生”“敬业”就是要</a:t>
            </a:r>
            <a:endParaRPr lang="zh-CN" altLang="zh-CN" dirty="0">
              <a:ea typeface="宋体" panose="02010600030101010101" pitchFamily="2" charset="-122"/>
            </a:endParaRPr>
          </a:p>
          <a:p>
            <a:pPr lvl="0"/>
            <a:r>
              <a:rPr lang="zh-CN" altLang="zh-CN" dirty="0">
                <a:ea typeface="宋体" panose="02010600030101010101" pitchFamily="2" charset="-122"/>
              </a:rPr>
              <a:t>求我们集中精力、积极投入教学科研工作，</a:t>
            </a:r>
            <a:endParaRPr lang="zh-CN" altLang="zh-CN" dirty="0">
              <a:ea typeface="宋体" panose="02010600030101010101" pitchFamily="2" charset="-122"/>
            </a:endParaRPr>
          </a:p>
          <a:p>
            <a:pPr lvl="0"/>
            <a:r>
              <a:rPr lang="zh-CN" altLang="zh-CN" dirty="0">
                <a:ea typeface="宋体" panose="02010600030101010101" pitchFamily="2" charset="-122"/>
              </a:rPr>
              <a:t>妥善协调好本职工作与兼职工作的关系。</a:t>
            </a:r>
            <a:endParaRPr lang="zh-CN" altLang="zh-CN" dirty="0">
              <a:ea typeface="宋体" panose="02010600030101010101" pitchFamily="2" charset="-122"/>
            </a:endParaRPr>
          </a:p>
          <a:p>
            <a:pPr lvl="0"/>
            <a:r>
              <a:rPr lang="zh-CN" altLang="zh-CN" dirty="0">
                <a:ea typeface="宋体" panose="02010600030101010101" pitchFamily="2" charset="-122"/>
              </a:rPr>
              <a:t>我们要“以人才培养、科学研</a:t>
            </a:r>
            <a:endParaRPr lang="zh-CN" altLang="zh-CN" dirty="0">
              <a:ea typeface="宋体" panose="02010600030101010101" pitchFamily="2" charset="-122"/>
            </a:endParaRPr>
          </a:p>
          <a:p>
            <a:pPr lvl="0"/>
            <a:r>
              <a:rPr lang="zh-CN" altLang="zh-CN" dirty="0">
                <a:ea typeface="宋体" panose="02010600030101010101" pitchFamily="2" charset="-122"/>
              </a:rPr>
              <a:t>究、社会服务和文化创新为己任”，愿意</a:t>
            </a:r>
            <a:endParaRPr lang="zh-CN" altLang="zh-CN" dirty="0">
              <a:ea typeface="宋体" panose="02010600030101010101" pitchFamily="2" charset="-122"/>
            </a:endParaRPr>
          </a:p>
          <a:p>
            <a:pPr lvl="0"/>
            <a:r>
              <a:rPr lang="zh-CN" altLang="zh-CN" dirty="0">
                <a:ea typeface="宋体" panose="02010600030101010101" pitchFamily="2" charset="-122"/>
              </a:rPr>
              <a:t>为教育贡献毕生精力。同时应静下心来</a:t>
            </a:r>
            <a:endParaRPr lang="zh-CN" altLang="zh-CN" dirty="0">
              <a:ea typeface="宋体" panose="02010600030101010101" pitchFamily="2" charset="-122"/>
            </a:endParaRPr>
          </a:p>
          <a:p>
            <a:pPr lvl="0"/>
            <a:r>
              <a:rPr lang="zh-CN" altLang="zh-CN" dirty="0">
                <a:ea typeface="宋体" panose="02010600030101010101" pitchFamily="2" charset="-122"/>
              </a:rPr>
              <a:t>教书，潜下心来育人，“恪尽职守，</a:t>
            </a:r>
            <a:endParaRPr lang="zh-CN" altLang="zh-CN" dirty="0">
              <a:ea typeface="宋体" panose="02010600030101010101" pitchFamily="2" charset="-122"/>
            </a:endParaRPr>
          </a:p>
          <a:p>
            <a:pPr lvl="0"/>
            <a:r>
              <a:rPr lang="zh-CN" altLang="zh-CN" dirty="0">
                <a:ea typeface="宋体" panose="02010600030101010101" pitchFamily="2" charset="-122"/>
              </a:rPr>
              <a:t>终生学习，刻苦钻研”，努力提高</a:t>
            </a:r>
            <a:endParaRPr lang="zh-CN" altLang="zh-CN" dirty="0">
              <a:ea typeface="宋体" panose="02010600030101010101" pitchFamily="2" charset="-122"/>
            </a:endParaRPr>
          </a:p>
          <a:p>
            <a:pPr lvl="0"/>
            <a:r>
              <a:rPr lang="zh-CN" altLang="zh-CN" dirty="0">
                <a:ea typeface="宋体" panose="02010600030101010101" pitchFamily="2" charset="-122"/>
              </a:rPr>
              <a:t>工作能力。</a:t>
            </a:r>
            <a:endParaRPr lang="zh-CN" altLang="zh-CN" dirty="0">
              <a:ea typeface="宋体" panose="02010600030101010101" pitchFamily="2" charset="-122"/>
            </a:endParaRPr>
          </a:p>
          <a:p>
            <a:pPr lvl="0"/>
            <a:r>
              <a:rPr lang="zh-CN" altLang="zh-CN" dirty="0">
                <a:ea typeface="宋体" panose="02010600030101010101" pitchFamily="2" charset="-122"/>
              </a:rPr>
              <a:t>“爱生”要求我们“做学生的良师益友”</a:t>
            </a:r>
            <a:endParaRPr lang="zh-CN" altLang="zh-CN" dirty="0">
              <a:ea typeface="宋体" panose="02010600030101010101" pitchFamily="2" charset="-122"/>
            </a:endParaRPr>
          </a:p>
          <a:p>
            <a:pPr lvl="0"/>
            <a:r>
              <a:rPr lang="zh-CN" altLang="zh-CN" dirty="0">
                <a:ea typeface="宋体" panose="02010600030101010101" pitchFamily="2" charset="-122"/>
              </a:rPr>
              <a:t>要求教师尊重理解学生、严格要求学生、</a:t>
            </a:r>
            <a:endParaRPr lang="zh-CN" altLang="zh-CN" dirty="0">
              <a:ea typeface="宋体" panose="02010600030101010101" pitchFamily="2" charset="-122"/>
            </a:endParaRPr>
          </a:p>
          <a:p>
            <a:pPr lvl="0"/>
            <a:r>
              <a:rPr lang="zh-CN" altLang="zh-CN" dirty="0">
                <a:ea typeface="宋体" panose="02010600030101010101" pitchFamily="2" charset="-122"/>
              </a:rPr>
              <a:t>公平对待学生、主动帮助学生，“不得</a:t>
            </a:r>
            <a:endParaRPr lang="zh-CN" altLang="zh-CN" dirty="0">
              <a:ea typeface="宋体" panose="02010600030101010101" pitchFamily="2" charset="-122"/>
            </a:endParaRPr>
          </a:p>
          <a:p>
            <a:pPr lvl="0"/>
            <a:r>
              <a:rPr lang="zh-CN" altLang="zh-CN" dirty="0">
                <a:ea typeface="宋体" panose="02010600030101010101" pitchFamily="2" charset="-122"/>
              </a:rPr>
              <a:t>损害学生的合法权益”。 </a:t>
            </a:r>
            <a:endParaRPr lang="zh-CN" altLang="zh-CN"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4338" name="Rectangle 6"/>
          <p:cNvSpPr txBox="1">
            <a:spLocks noGrp="1"/>
          </p:cNvSpPr>
          <p:nvPr>
            <p:ph type="sldNum" sz="quarter"/>
          </p:nvPr>
        </p:nvSpPr>
        <p:spPr>
          <a:xfrm>
            <a:off x="4278313" y="10156825"/>
            <a:ext cx="3279775" cy="533400"/>
          </a:xfrm>
          <a:prstGeom prst="rect">
            <a:avLst/>
          </a:prstGeom>
          <a:noFill/>
          <a:ln w="9525">
            <a:noFill/>
          </a:ln>
        </p:spPr>
        <p:txBody>
          <a:bodyPr wrap="square" lIns="0" tIns="0" rIns="0" bIns="0" anchor="b"/>
          <a:p>
            <a:pPr lvl="0" algn="r" defTabSz="0">
              <a:lnSpc>
                <a:spcPct val="95000"/>
              </a:lnSpc>
              <a:tabLst>
                <a:tab pos="723900" algn="l"/>
                <a:tab pos="1447800" algn="l"/>
                <a:tab pos="2171700" algn="l"/>
                <a:tab pos="2895600" algn="l"/>
              </a:tabLst>
            </a:pPr>
            <a:fld id="{9A0DB2DC-4C9A-4742-B13C-FB6460FD3503}" type="slidenum">
              <a:rPr lang="en-US" altLang="zh-CN" sz="1400" dirty="0">
                <a:solidFill>
                  <a:srgbClr val="000000"/>
                </a:solidFill>
                <a:latin typeface="Times New Roman" panose="02020603050405020304" pitchFamily="18" charset="0"/>
              </a:rPr>
            </a:fld>
            <a:endParaRPr lang="en-US" altLang="zh-CN" sz="1400" dirty="0">
              <a:solidFill>
                <a:srgbClr val="000000"/>
              </a:solidFill>
              <a:latin typeface="Times New Roman" panose="02020603050405020304" pitchFamily="18" charset="0"/>
            </a:endParaRPr>
          </a:p>
        </p:txBody>
      </p:sp>
      <p:sp>
        <p:nvSpPr>
          <p:cNvPr id="14339" name="Rectangle 1"/>
          <p:cNvSpPr>
            <a:spLocks noGrp="1" noTextEdit="1"/>
          </p:cNvSpPr>
          <p:nvPr>
            <p:ph type="sldImg"/>
          </p:nvPr>
        </p:nvSpPr>
        <p:spPr>
          <a:xfrm>
            <a:off x="1106488" y="812800"/>
            <a:ext cx="5345112" cy="4008438"/>
          </a:xfrm>
          <a:solidFill>
            <a:srgbClr val="FFFFFF"/>
          </a:solidFill>
          <a:ln>
            <a:solidFill>
              <a:srgbClr val="000000"/>
            </a:solidFill>
            <a:miter/>
          </a:ln>
        </p:spPr>
      </p:sp>
      <p:sp>
        <p:nvSpPr>
          <p:cNvPr id="14340" name="Rectangle 2"/>
          <p:cNvSpPr/>
          <p:nvPr>
            <p:ph type="body"/>
          </p:nvPr>
        </p:nvSpPr>
        <p:spPr>
          <a:xfrm>
            <a:off x="755650" y="5078413"/>
            <a:ext cx="6048375" cy="4811712"/>
          </a:xfrm>
        </p:spPr>
        <p:txBody>
          <a:bodyPr wrap="none" lIns="0" tIns="0" rIns="0" bIns="0" anchor="ctr"/>
          <a:p>
            <a:pPr lvl="0"/>
            <a:r>
              <a:rPr lang="zh-CN" altLang="zh-CN" dirty="0">
                <a:ea typeface="宋体" panose="02010600030101010101" pitchFamily="2" charset="-122"/>
              </a:rPr>
              <a:t>要求教师既要传授知识、传承文化，</a:t>
            </a:r>
            <a:endParaRPr lang="zh-CN" altLang="zh-CN" dirty="0">
              <a:ea typeface="宋体" panose="02010600030101010101" pitchFamily="2" charset="-122"/>
            </a:endParaRPr>
          </a:p>
          <a:p>
            <a:pPr lvl="0"/>
            <a:r>
              <a:rPr lang="zh-CN" altLang="zh-CN" dirty="0">
                <a:ea typeface="宋体" panose="02010600030101010101" pitchFamily="2" charset="-122"/>
              </a:rPr>
              <a:t>使学生“成才”，又要培养学生的</a:t>
            </a:r>
            <a:endParaRPr lang="zh-CN" altLang="zh-CN" dirty="0">
              <a:ea typeface="宋体" panose="02010600030101010101" pitchFamily="2" charset="-122"/>
            </a:endParaRPr>
          </a:p>
          <a:p>
            <a:pPr lvl="0"/>
            <a:r>
              <a:rPr lang="zh-CN" altLang="zh-CN" dirty="0">
                <a:ea typeface="宋体" panose="02010600030101010101" pitchFamily="2" charset="-122"/>
              </a:rPr>
              <a:t>思想品德，促进学生全面发展，使</a:t>
            </a:r>
            <a:endParaRPr lang="zh-CN" altLang="zh-CN" dirty="0">
              <a:ea typeface="宋体" panose="02010600030101010101" pitchFamily="2" charset="-122"/>
            </a:endParaRPr>
          </a:p>
          <a:p>
            <a:pPr lvl="0"/>
            <a:r>
              <a:rPr lang="zh-CN" altLang="zh-CN" dirty="0">
                <a:ea typeface="宋体" panose="02010600030101010101" pitchFamily="2" charset="-122"/>
              </a:rPr>
              <a:t>学生“成人”。教书育人要求是“</a:t>
            </a:r>
            <a:endParaRPr lang="zh-CN" altLang="zh-CN" dirty="0">
              <a:ea typeface="宋体" panose="02010600030101010101" pitchFamily="2" charset="-122"/>
            </a:endParaRPr>
          </a:p>
          <a:p>
            <a:pPr lvl="0"/>
            <a:r>
              <a:rPr lang="zh-CN" altLang="zh-CN" dirty="0">
                <a:ea typeface="宋体" panose="02010600030101010101" pitchFamily="2" charset="-122"/>
              </a:rPr>
              <a:t>坚持育人为本、立德树人”；同时也</a:t>
            </a:r>
            <a:endParaRPr lang="zh-CN" altLang="zh-CN" dirty="0">
              <a:ea typeface="宋体" panose="02010600030101010101" pitchFamily="2" charset="-122"/>
            </a:endParaRPr>
          </a:p>
          <a:p>
            <a:pPr lvl="0"/>
            <a:r>
              <a:rPr lang="zh-CN" altLang="zh-CN" dirty="0">
                <a:ea typeface="宋体" panose="02010600030101010101" pitchFamily="2" charset="-122"/>
              </a:rPr>
              <a:t>要求是“遵循教育规律，实施素质教育。</a:t>
            </a:r>
            <a:endParaRPr lang="zh-CN" altLang="zh-CN" dirty="0">
              <a:ea typeface="宋体" panose="02010600030101010101" pitchFamily="2" charset="-122"/>
            </a:endParaRPr>
          </a:p>
          <a:p>
            <a:pPr lvl="0"/>
            <a:r>
              <a:rPr lang="zh-CN" altLang="zh-CN" dirty="0">
                <a:ea typeface="宋体" panose="02010600030101010101" pitchFamily="2" charset="-122"/>
              </a:rPr>
              <a:t>注重学思结合，因材施教，</a:t>
            </a:r>
            <a:endParaRPr lang="zh-CN" altLang="zh-CN" dirty="0">
              <a:ea typeface="宋体" panose="02010600030101010101" pitchFamily="2" charset="-122"/>
            </a:endParaRPr>
          </a:p>
          <a:p>
            <a:pPr lvl="0"/>
            <a:r>
              <a:rPr lang="zh-CN" altLang="zh-CN" dirty="0">
                <a:ea typeface="宋体" panose="02010600030101010101" pitchFamily="2" charset="-122"/>
              </a:rPr>
              <a:t>不断提高教育质量。</a:t>
            </a:r>
            <a:endParaRPr lang="zh-CN" altLang="zh-CN" dirty="0">
              <a:ea typeface="宋体" panose="02010600030101010101" pitchFamily="2" charset="-122"/>
            </a:endParaRPr>
          </a:p>
          <a:p>
            <a:pPr lvl="0"/>
            <a:endParaRPr lang="zh-CN" altLang="zh-CN" dirty="0">
              <a:ea typeface="宋体" panose="02010600030101010101" pitchFamily="2" charset="-122"/>
            </a:endParaRPr>
          </a:p>
          <a:p>
            <a:pPr lvl="0"/>
            <a:endParaRPr lang="zh-CN" altLang="zh-CN" dirty="0">
              <a:ea typeface="宋体" panose="02010600030101010101" pitchFamily="2" charset="-122"/>
            </a:endParaRPr>
          </a:p>
          <a:p>
            <a:pPr lvl="0"/>
            <a:r>
              <a:rPr lang="zh-CN" altLang="zh-CN" dirty="0">
                <a:ea typeface="宋体" panose="02010600030101010101" pitchFamily="2" charset="-122"/>
              </a:rPr>
              <a:t>“严谨”有两层含义，一是严格谨慎，</a:t>
            </a:r>
            <a:endParaRPr lang="zh-CN" altLang="zh-CN" dirty="0">
              <a:ea typeface="宋体" panose="02010600030101010101" pitchFamily="2" charset="-122"/>
            </a:endParaRPr>
          </a:p>
          <a:p>
            <a:pPr lvl="0"/>
            <a:r>
              <a:rPr lang="zh-CN" altLang="zh-CN" dirty="0">
                <a:ea typeface="宋体" panose="02010600030101010101" pitchFamily="2" charset="-122"/>
              </a:rPr>
              <a:t>二是严密、无疏漏。“治学”就是做</a:t>
            </a:r>
            <a:endParaRPr lang="zh-CN" altLang="zh-CN" dirty="0">
              <a:ea typeface="宋体" panose="02010600030101010101" pitchFamily="2" charset="-122"/>
            </a:endParaRPr>
          </a:p>
          <a:p>
            <a:pPr lvl="0"/>
            <a:r>
              <a:rPr lang="zh-CN" altLang="zh-CN" dirty="0">
                <a:ea typeface="宋体" panose="02010600030101010101" pitchFamily="2" charset="-122"/>
              </a:rPr>
              <a:t>学问。“严谨治学”我们一方面要“</a:t>
            </a:r>
            <a:endParaRPr lang="zh-CN" altLang="zh-CN" dirty="0">
              <a:ea typeface="宋体" panose="02010600030101010101" pitchFamily="2" charset="-122"/>
            </a:endParaRPr>
          </a:p>
          <a:p>
            <a:pPr lvl="0"/>
            <a:r>
              <a:rPr lang="zh-CN" altLang="zh-CN" dirty="0">
                <a:ea typeface="宋体" panose="02010600030101010101" pitchFamily="2" charset="-122"/>
              </a:rPr>
              <a:t>弘扬科学精神，勇于探索，</a:t>
            </a:r>
            <a:endParaRPr lang="zh-CN" altLang="zh-CN" dirty="0">
              <a:ea typeface="宋体" panose="02010600030101010101" pitchFamily="2" charset="-122"/>
            </a:endParaRPr>
          </a:p>
          <a:p>
            <a:pPr lvl="0"/>
            <a:r>
              <a:rPr lang="zh-CN" altLang="zh-CN" dirty="0">
                <a:ea typeface="宋体" panose="02010600030101010101" pitchFamily="2" charset="-122"/>
              </a:rPr>
              <a:t>追求真理，修正错误”，不断追求真知</a:t>
            </a:r>
            <a:endParaRPr lang="zh-CN" altLang="zh-CN" dirty="0">
              <a:ea typeface="宋体" panose="02010600030101010101" pitchFamily="2" charset="-122"/>
            </a:endParaRPr>
          </a:p>
          <a:p>
            <a:pPr lvl="0"/>
            <a:r>
              <a:rPr lang="zh-CN" altLang="zh-CN" dirty="0">
                <a:ea typeface="宋体" panose="02010600030101010101" pitchFamily="2" charset="-122"/>
              </a:rPr>
              <a:t>。另一方面要求“实事求是，</a:t>
            </a:r>
            <a:endParaRPr lang="zh-CN" altLang="zh-CN" dirty="0">
              <a:ea typeface="宋体" panose="02010600030101010101" pitchFamily="2" charset="-122"/>
            </a:endParaRPr>
          </a:p>
          <a:p>
            <a:pPr lvl="0"/>
            <a:r>
              <a:rPr lang="zh-CN" altLang="zh-CN" dirty="0">
                <a:ea typeface="宋体" panose="02010600030101010101" pitchFamily="2" charset="-122"/>
              </a:rPr>
              <a:t>发扬民主，团结合作，</a:t>
            </a:r>
            <a:endParaRPr lang="zh-CN" altLang="zh-CN" dirty="0">
              <a:ea typeface="宋体" panose="02010600030101010101" pitchFamily="2" charset="-122"/>
            </a:endParaRPr>
          </a:p>
          <a:p>
            <a:pPr lvl="0"/>
            <a:r>
              <a:rPr lang="zh-CN" altLang="zh-CN" dirty="0">
                <a:ea typeface="宋体" panose="02010600030101010101" pitchFamily="2" charset="-122"/>
              </a:rPr>
              <a:t>协同创新”；尊重他人劳动和学术</a:t>
            </a:r>
            <a:endParaRPr lang="zh-CN" altLang="zh-CN" dirty="0">
              <a:ea typeface="宋体" panose="02010600030101010101" pitchFamily="2" charset="-122"/>
            </a:endParaRPr>
          </a:p>
          <a:p>
            <a:pPr lvl="0"/>
            <a:r>
              <a:rPr lang="zh-CN" altLang="zh-CN" dirty="0">
                <a:ea typeface="宋体" panose="02010600030101010101" pitchFamily="2" charset="-122"/>
              </a:rPr>
              <a:t>成果，维护学术自由和学术尊严”。同</a:t>
            </a:r>
            <a:endParaRPr lang="zh-CN" altLang="zh-CN" dirty="0">
              <a:ea typeface="宋体" panose="02010600030101010101" pitchFamily="2" charset="-122"/>
            </a:endParaRPr>
          </a:p>
          <a:p>
            <a:pPr lvl="0"/>
            <a:r>
              <a:rPr lang="zh-CN" altLang="zh-CN" dirty="0">
                <a:ea typeface="宋体" panose="02010600030101010101" pitchFamily="2" charset="-122"/>
              </a:rPr>
              <a:t>时也要“诚实守信，力戒浮躁”；“</a:t>
            </a:r>
            <a:endParaRPr lang="zh-CN" altLang="zh-CN" dirty="0">
              <a:ea typeface="宋体" panose="02010600030101010101" pitchFamily="2" charset="-122"/>
            </a:endParaRPr>
          </a:p>
          <a:p>
            <a:pPr lvl="0"/>
            <a:r>
              <a:rPr lang="zh-CN" altLang="zh-CN" dirty="0">
                <a:ea typeface="宋体" panose="02010600030101010101" pitchFamily="2" charset="-122"/>
              </a:rPr>
              <a:t>坚决抵制学术失范和学术不端行为”。 </a:t>
            </a:r>
            <a:endParaRPr lang="zh-CN" altLang="zh-CN"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4818" name="Rectangle 6"/>
          <p:cNvSpPr txBox="1">
            <a:spLocks noGrp="1"/>
          </p:cNvSpPr>
          <p:nvPr>
            <p:ph type="sldNum" sz="quarter"/>
          </p:nvPr>
        </p:nvSpPr>
        <p:spPr>
          <a:xfrm>
            <a:off x="4278313" y="10156825"/>
            <a:ext cx="3279775" cy="533400"/>
          </a:xfrm>
          <a:prstGeom prst="rect">
            <a:avLst/>
          </a:prstGeom>
          <a:noFill/>
          <a:ln w="9525">
            <a:noFill/>
          </a:ln>
        </p:spPr>
        <p:txBody>
          <a:bodyPr wrap="square" lIns="0" tIns="0" rIns="0" bIns="0" anchor="b"/>
          <a:p>
            <a:pPr lvl="0" algn="r" defTabSz="0">
              <a:lnSpc>
                <a:spcPct val="95000"/>
              </a:lnSpc>
              <a:tabLst>
                <a:tab pos="723900" algn="l"/>
                <a:tab pos="1447800" algn="l"/>
                <a:tab pos="2171700" algn="l"/>
                <a:tab pos="2895600" algn="l"/>
              </a:tabLst>
            </a:pPr>
            <a:fld id="{9A0DB2DC-4C9A-4742-B13C-FB6460FD3503}" type="slidenum">
              <a:rPr lang="en-US" altLang="zh-CN" sz="1400" dirty="0">
                <a:solidFill>
                  <a:srgbClr val="000000"/>
                </a:solidFill>
                <a:latin typeface="Times New Roman" panose="02020603050405020304" pitchFamily="18" charset="0"/>
              </a:rPr>
            </a:fld>
            <a:endParaRPr lang="en-US" altLang="zh-CN" sz="1400" dirty="0">
              <a:solidFill>
                <a:srgbClr val="000000"/>
              </a:solidFill>
              <a:latin typeface="Times New Roman" panose="02020603050405020304" pitchFamily="18" charset="0"/>
            </a:endParaRPr>
          </a:p>
        </p:txBody>
      </p:sp>
      <p:sp>
        <p:nvSpPr>
          <p:cNvPr id="34819" name="Rectangle 1"/>
          <p:cNvSpPr>
            <a:spLocks noGrp="1" noTextEdit="1"/>
          </p:cNvSpPr>
          <p:nvPr>
            <p:ph type="sldImg"/>
          </p:nvPr>
        </p:nvSpPr>
        <p:spPr>
          <a:xfrm>
            <a:off x="1106488" y="812800"/>
            <a:ext cx="5345112" cy="4008438"/>
          </a:xfrm>
          <a:solidFill>
            <a:srgbClr val="FFFFFF"/>
          </a:solidFill>
          <a:ln>
            <a:solidFill>
              <a:srgbClr val="000000"/>
            </a:solidFill>
            <a:miter/>
          </a:ln>
        </p:spPr>
      </p:sp>
      <p:sp>
        <p:nvSpPr>
          <p:cNvPr id="34820" name="Rectangle 2"/>
          <p:cNvSpPr/>
          <p:nvPr>
            <p:ph type="body"/>
          </p:nvPr>
        </p:nvSpPr>
        <p:spPr>
          <a:xfrm>
            <a:off x="755650" y="5078413"/>
            <a:ext cx="6048375" cy="4811712"/>
          </a:xfrm>
        </p:spPr>
        <p:txBody>
          <a:bodyPr wrap="none" lIns="0" tIns="0" rIns="0" bIns="0" anchor="ctr"/>
          <a:p>
            <a:pPr lvl="0"/>
            <a:r>
              <a:rPr lang="zh-CN" altLang="zh-CN" dirty="0">
                <a:ea typeface="宋体" panose="02010600030101010101" pitchFamily="2" charset="-122"/>
              </a:rPr>
              <a:t>开展两学一做学习教育，基础在学，</a:t>
            </a:r>
            <a:endParaRPr lang="zh-CN" altLang="zh-CN" dirty="0">
              <a:ea typeface="宋体" panose="02010600030101010101" pitchFamily="2" charset="-122"/>
            </a:endParaRPr>
          </a:p>
          <a:p>
            <a:pPr lvl="0"/>
            <a:r>
              <a:rPr lang="zh-CN" altLang="zh-CN" dirty="0">
                <a:ea typeface="宋体" panose="02010600030101010101" pitchFamily="2" charset="-122"/>
              </a:rPr>
              <a:t>关键在做因此，学习要教育引导党</a:t>
            </a:r>
            <a:endParaRPr lang="zh-CN" altLang="zh-CN" dirty="0">
              <a:ea typeface="宋体" panose="02010600030101010101" pitchFamily="2" charset="-122"/>
            </a:endParaRPr>
          </a:p>
          <a:p>
            <a:pPr lvl="0"/>
            <a:r>
              <a:rPr lang="zh-CN" altLang="zh-CN" dirty="0">
                <a:ea typeface="宋体" panose="02010600030101010101" pitchFamily="2" charset="-122"/>
              </a:rPr>
              <a:t>员遵守党章，党归，</a:t>
            </a:r>
            <a:endParaRPr lang="zh-CN" altLang="zh-CN" dirty="0">
              <a:ea typeface="宋体" panose="02010600030101010101" pitchFamily="2" charset="-122"/>
            </a:endParaRPr>
          </a:p>
          <a:p>
            <a:pPr lvl="0"/>
            <a:r>
              <a:rPr lang="zh-CN" altLang="zh-CN" dirty="0">
                <a:ea typeface="宋体" panose="02010600030101010101" pitchFamily="2" charset="-122"/>
              </a:rPr>
              <a:t>以习近平总书记系列讲话精神武装</a:t>
            </a:r>
            <a:endParaRPr lang="zh-CN" altLang="zh-CN" dirty="0">
              <a:ea typeface="宋体" panose="02010600030101010101" pitchFamily="2" charset="-122"/>
            </a:endParaRPr>
          </a:p>
          <a:p>
            <a:pPr lvl="0"/>
            <a:r>
              <a:rPr lang="zh-CN" altLang="zh-CN" dirty="0">
                <a:ea typeface="宋体" panose="02010600030101010101" pitchFamily="2" charset="-122"/>
              </a:rPr>
              <a:t>头脑，指导实践。对我们普通党员</a:t>
            </a:r>
            <a:endParaRPr lang="zh-CN" altLang="zh-CN" dirty="0">
              <a:ea typeface="宋体" panose="02010600030101010101" pitchFamily="2" charset="-122"/>
            </a:endParaRPr>
          </a:p>
          <a:p>
            <a:pPr lvl="0"/>
            <a:r>
              <a:rPr lang="zh-CN" altLang="zh-CN" dirty="0">
                <a:ea typeface="宋体" panose="02010600030101010101" pitchFamily="2" charset="-122"/>
              </a:rPr>
              <a:t>来说，重点强化党员意识</a:t>
            </a:r>
            <a:endParaRPr lang="zh-CN" altLang="zh-CN" dirty="0">
              <a:ea typeface="宋体" panose="02010600030101010101" pitchFamily="2" charset="-122"/>
            </a:endParaRPr>
          </a:p>
          <a:p>
            <a:pPr lvl="0"/>
            <a:r>
              <a:rPr lang="zh-CN" altLang="zh-CN" dirty="0">
                <a:ea typeface="宋体" panose="02010600030101010101" pitchFamily="2" charset="-122"/>
              </a:rPr>
              <a:t>按照党员标准规范言行，在</a:t>
            </a:r>
            <a:endParaRPr lang="zh-CN" altLang="zh-CN" dirty="0">
              <a:ea typeface="宋体" panose="02010600030101010101" pitchFamily="2" charset="-122"/>
            </a:endParaRPr>
          </a:p>
          <a:p>
            <a:pPr lvl="0"/>
            <a:r>
              <a:rPr lang="zh-CN" altLang="zh-CN" dirty="0">
                <a:ea typeface="宋体" panose="02010600030101010101" pitchFamily="2" charset="-122"/>
              </a:rPr>
              <a:t>工作中充分发挥</a:t>
            </a:r>
            <a:endParaRPr lang="zh-CN" altLang="zh-CN" dirty="0">
              <a:ea typeface="宋体" panose="02010600030101010101" pitchFamily="2" charset="-122"/>
            </a:endParaRPr>
          </a:p>
          <a:p>
            <a:pPr lvl="0"/>
            <a:r>
              <a:rPr lang="zh-CN" altLang="zh-CN" dirty="0">
                <a:ea typeface="宋体" panose="02010600030101010101" pitchFamily="2" charset="-122"/>
              </a:rPr>
              <a:t>党员的先锋模范作用。</a:t>
            </a:r>
            <a:endParaRPr lang="zh-CN" altLang="zh-CN"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55650" y="2347913"/>
            <a:ext cx="8569325" cy="1620837"/>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页脚占位符 4"/>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页脚占位符 4"/>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05675" y="301625"/>
            <a:ext cx="2266950" cy="64547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03238" y="301625"/>
            <a:ext cx="6650037" cy="64547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页脚占位符 4"/>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3238" y="301625"/>
            <a:ext cx="9069387" cy="1260475"/>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 name="页脚占位符 3"/>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页脚占位符 4"/>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96925" y="4857750"/>
            <a:ext cx="8567738" cy="15017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页脚占位符 4"/>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页脚占位符 5"/>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4825" y="303213"/>
            <a:ext cx="9072563" cy="1258887"/>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 name="页脚占位符 7"/>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 name="灯片编号占位符 8"/>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 name="页脚占位符 3"/>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 name="页脚占位符 2"/>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 name="灯片编号占位符 3"/>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4825" y="301625"/>
            <a:ext cx="3316288" cy="127952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页脚占位符 5"/>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76438" y="5291138"/>
            <a:ext cx="6048375" cy="62547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976438" y="674688"/>
            <a:ext cx="6048375" cy="4537075"/>
          </a:xfrm>
        </p:spPr>
        <p:txBody>
          <a:bodyPr vert="horz" wrap="square" lIns="0" tIns="28224"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179070" rtl="0" eaLnBrk="1" fontAlgn="base" latinLnBrk="0" hangingPunct="0">
              <a:lnSpc>
                <a:spcPct val="93000"/>
              </a:lnSpc>
              <a:spcBef>
                <a:spcPct val="0"/>
              </a:spcBef>
              <a:spcAft>
                <a:spcPts val="1425"/>
              </a:spcAft>
              <a:buClr>
                <a:srgbClr val="000000"/>
              </a:buClr>
              <a:buSzPct val="100000"/>
              <a:buFont typeface="Times New Roman" panose="02020603050405020304" pitchFamily="18" charset="0"/>
              <a:buNone/>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idx="10"/>
          </p:nvPr>
        </p:nvSpPr>
        <p:spPr/>
        <p:txBody>
          <a:bodyPr/>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 name="页脚占位符 5"/>
          <p:cNvSpPr>
            <a:spLocks noGrp="1"/>
          </p:cNvSpPr>
          <p:nvPr>
            <p:ph type="ftr" idx="11"/>
          </p:nvPr>
        </p:nvSpPr>
        <p:spPr/>
        <p:txBody>
          <a:bodyPr/>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idx="12"/>
          </p:nvPr>
        </p:nvSpPr>
        <p:spPr/>
        <p:txBody>
          <a:bodyPr/>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1"/>
          <p:cNvSpPr>
            <a:spLocks noGrp="1"/>
          </p:cNvSpPr>
          <p:nvPr>
            <p:ph type="title"/>
          </p:nvPr>
        </p:nvSpPr>
        <p:spPr>
          <a:xfrm>
            <a:off x="503238" y="301625"/>
            <a:ext cx="9069387" cy="1260475"/>
          </a:xfrm>
          <a:prstGeom prst="rect">
            <a:avLst/>
          </a:prstGeom>
          <a:noFill/>
          <a:ln w="9525">
            <a:noFill/>
          </a:ln>
        </p:spPr>
        <p:txBody>
          <a:bodyPr lIns="0" tIns="0" rIns="0" bIns="0" anchor="ctr"/>
          <a:p>
            <a:pPr lvl="0"/>
            <a:r>
              <a:rPr lang="zh-CN" altLang="en-GB" dirty="0"/>
              <a:t>单击鼠标编辑标题文的格式</a:t>
            </a:r>
            <a:endParaRPr lang="zh-CN" altLang="en-GB" dirty="0"/>
          </a:p>
        </p:txBody>
      </p:sp>
      <p:sp>
        <p:nvSpPr>
          <p:cNvPr id="1027" name="Rectangle 2"/>
          <p:cNvSpPr>
            <a:spLocks noGrp="1"/>
          </p:cNvSpPr>
          <p:nvPr>
            <p:ph type="body"/>
          </p:nvPr>
        </p:nvSpPr>
        <p:spPr>
          <a:xfrm>
            <a:off x="503238" y="1768475"/>
            <a:ext cx="9069387" cy="4987925"/>
          </a:xfrm>
          <a:prstGeom prst="rect">
            <a:avLst/>
          </a:prstGeom>
          <a:noFill/>
          <a:ln w="9525">
            <a:noFill/>
          </a:ln>
        </p:spPr>
        <p:txBody>
          <a:bodyPr lIns="0" tIns="28224" rIns="0" bIns="0" anchor="t"/>
          <a:p>
            <a:pPr lvl="0"/>
            <a:r>
              <a:rPr lang="zh-CN" altLang="en-GB" dirty="0"/>
              <a:t>单击鼠标编辑大纲正文格式</a:t>
            </a:r>
            <a:endParaRPr lang="zh-CN" altLang="en-GB" dirty="0"/>
          </a:p>
          <a:p>
            <a:pPr lvl="1" indent="-285750"/>
            <a:r>
              <a:rPr lang="zh-CN" altLang="en-GB" dirty="0"/>
              <a:t>第二个大纲级</a:t>
            </a:r>
            <a:endParaRPr lang="zh-CN" altLang="en-GB" dirty="0"/>
          </a:p>
          <a:p>
            <a:pPr lvl="2" indent="-228600"/>
            <a:r>
              <a:rPr lang="zh-CN" altLang="en-GB" dirty="0"/>
              <a:t>第三个大纲级</a:t>
            </a:r>
            <a:endParaRPr lang="zh-CN" altLang="en-GB" dirty="0"/>
          </a:p>
          <a:p>
            <a:pPr lvl="3" indent="-228600"/>
            <a:r>
              <a:rPr lang="zh-CN" altLang="en-GB" dirty="0"/>
              <a:t>第四个大纲级</a:t>
            </a:r>
            <a:endParaRPr lang="zh-CN" altLang="en-GB" dirty="0"/>
          </a:p>
          <a:p>
            <a:pPr lvl="4" indent="-228600"/>
            <a:r>
              <a:rPr lang="zh-CN" altLang="en-GB" dirty="0"/>
              <a:t>第五个大纲级</a:t>
            </a:r>
            <a:endParaRPr lang="zh-CN" altLang="en-GB" dirty="0"/>
          </a:p>
          <a:p>
            <a:pPr lvl="4" indent="-228600"/>
            <a:r>
              <a:rPr lang="zh-CN" altLang="en-GB" dirty="0"/>
              <a:t>第六个大纲级</a:t>
            </a:r>
            <a:endParaRPr lang="zh-CN" altLang="en-GB" dirty="0"/>
          </a:p>
          <a:p>
            <a:pPr lvl="4" indent="-228600"/>
            <a:r>
              <a:rPr lang="zh-CN" altLang="en-GB" dirty="0"/>
              <a:t>第七个大纲级</a:t>
            </a:r>
            <a:endParaRPr lang="zh-CN" altLang="en-GB" dirty="0"/>
          </a:p>
          <a:p>
            <a:pPr lvl="4" indent="-228600"/>
            <a:r>
              <a:rPr lang="zh-CN" altLang="en-GB" dirty="0"/>
              <a:t>第八个大纲级</a:t>
            </a:r>
            <a:endParaRPr lang="zh-CN" altLang="en-GB" dirty="0"/>
          </a:p>
          <a:p>
            <a:pPr lvl="4" indent="-228600"/>
            <a:r>
              <a:rPr lang="zh-CN" altLang="en-GB" dirty="0"/>
              <a:t>第九个大纲级</a:t>
            </a:r>
            <a:endParaRPr lang="zh-CN" altLang="en-GB" dirty="0"/>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a:lnSpc>
                <a:spcPct val="95000"/>
              </a:lnSpc>
              <a:tabLst>
                <a:tab pos="723900" algn="l"/>
                <a:tab pos="1447800" algn="l"/>
                <a:tab pos="2171700" algn="l"/>
              </a:tabLst>
              <a:defRPr sz="1400">
                <a:solidFill>
                  <a:srgbClr val="000000"/>
                </a:solidFill>
                <a:latin typeface="Times New Roman" panose="02020603050405020304" pitchFamily="18" charset="0"/>
                <a:ea typeface="+mn-ea"/>
                <a:cs typeface="+mn-cs"/>
              </a:defRPr>
            </a:lvl1pPr>
          </a:lstStyle>
          <a:p>
            <a:pPr marL="0" marR="0" lvl="0" indent="0" algn="l"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ea typeface="+mn-ea"/>
                <a:cs typeface="+mn-cs"/>
              </a:defRPr>
            </a:lvl1pPr>
          </a:lstStyle>
          <a:p>
            <a:pPr marL="0" marR="0" lvl="0" indent="0" algn="ctr" defTabSz="17907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
            <a:pPr lvl="0" algn="r" defTabSz="0" eaLnBrk="1" fontAlgn="base">
              <a:lnSpc>
                <a:spcPct val="95000"/>
              </a:lnSpc>
              <a:tabLst>
                <a:tab pos="723900" algn="l"/>
                <a:tab pos="1447800" algn="l"/>
                <a:tab pos="2171700" algn="l"/>
              </a:tabLst>
            </a:pPr>
            <a:fld id="{9A0DB2DC-4C9A-4742-B13C-FB6460FD3503}" type="slidenum">
              <a:rPr lang="en-US" altLang="zh-CN" sz="1400" strike="noStrike" noProof="1" dirty="0">
                <a:solidFill>
                  <a:srgbClr val="000000"/>
                </a:solidFill>
                <a:latin typeface="Times New Roman" panose="02020603050405020304" pitchFamily="18" charset="0"/>
                <a:ea typeface="方正宋体" charset="0"/>
                <a:cs typeface="+mn-ea"/>
              </a:rPr>
            </a:fld>
            <a:endParaRPr lang="en-US" altLang="zh-CN" sz="1400" strike="noStrike" noProof="1" dirty="0">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7907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marL="742950" indent="-285750" algn="ctr" defTabSz="17907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2pPr>
      <a:lvl3pPr marL="1143000" indent="-228600" algn="ctr" defTabSz="17907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3pPr>
      <a:lvl4pPr marL="1600200" indent="-228600" algn="ctr" defTabSz="17907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4pPr>
      <a:lvl5pPr marL="2057400" indent="-228600" algn="ctr" defTabSz="17907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5pPr>
      <a:lvl6pPr marL="2514600" indent="-228600" algn="ctr" defTabSz="17907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6pPr>
      <a:lvl7pPr marL="2971800" indent="-228600" algn="ctr" defTabSz="17907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7pPr>
      <a:lvl8pPr marL="3429000" indent="-228600" algn="ctr" defTabSz="17907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8pPr>
      <a:lvl9pPr marL="3886200" indent="-228600" algn="ctr" defTabSz="17907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9pPr>
    </p:titleStyle>
    <p:bodyStyle>
      <a:lvl1pPr marL="342900" indent="-342900" algn="l" defTabSz="179070" rtl="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179070" rtl="0" fontAlgn="base" hangingPunct="0">
        <a:lnSpc>
          <a:spcPct val="93000"/>
        </a:lnSpc>
        <a:spcBef>
          <a:spcPct val="0"/>
        </a:spcBef>
        <a:spcAft>
          <a:spcPts val="114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179070" rtl="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179070" rtl="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179070" rtl="0" fontAlgn="base" hangingPunct="0">
        <a:lnSpc>
          <a:spcPct val="93000"/>
        </a:lnSpc>
        <a:spcBef>
          <a:spcPct val="0"/>
        </a:spcBef>
        <a:spcAft>
          <a:spcPts val="29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179070" rtl="0" fontAlgn="base" hangingPunct="0">
        <a:lnSpc>
          <a:spcPct val="93000"/>
        </a:lnSpc>
        <a:spcBef>
          <a:spcPct val="0"/>
        </a:spcBef>
        <a:spcAft>
          <a:spcPts val="290"/>
        </a:spcAft>
        <a:buClr>
          <a:srgbClr val="000000"/>
        </a:buClr>
        <a:buSzPct val="100000"/>
        <a:buFont typeface="Times New Roman" panose="02020603050405020304" pitchFamily="18" charset="0"/>
        <a:defRPr sz="2000">
          <a:solidFill>
            <a:srgbClr val="000000"/>
          </a:solidFill>
          <a:latin typeface="+mn-lt"/>
          <a:ea typeface="+mn-ea"/>
          <a:cs typeface="+mn-cs"/>
        </a:defRPr>
      </a:lvl6pPr>
      <a:lvl7pPr marL="2971800" indent="-228600" algn="l" defTabSz="179070" rtl="0" fontAlgn="base" hangingPunct="0">
        <a:lnSpc>
          <a:spcPct val="93000"/>
        </a:lnSpc>
        <a:spcBef>
          <a:spcPct val="0"/>
        </a:spcBef>
        <a:spcAft>
          <a:spcPts val="290"/>
        </a:spcAft>
        <a:buClr>
          <a:srgbClr val="000000"/>
        </a:buClr>
        <a:buSzPct val="100000"/>
        <a:buFont typeface="Times New Roman" panose="02020603050405020304" pitchFamily="18" charset="0"/>
        <a:defRPr sz="2000">
          <a:solidFill>
            <a:srgbClr val="000000"/>
          </a:solidFill>
          <a:latin typeface="+mn-lt"/>
          <a:ea typeface="+mn-ea"/>
          <a:cs typeface="+mn-cs"/>
        </a:defRPr>
      </a:lvl7pPr>
      <a:lvl8pPr marL="3429000" indent="-228600" algn="l" defTabSz="179070" rtl="0" fontAlgn="base" hangingPunct="0">
        <a:lnSpc>
          <a:spcPct val="93000"/>
        </a:lnSpc>
        <a:spcBef>
          <a:spcPct val="0"/>
        </a:spcBef>
        <a:spcAft>
          <a:spcPts val="290"/>
        </a:spcAft>
        <a:buClr>
          <a:srgbClr val="000000"/>
        </a:buClr>
        <a:buSzPct val="100000"/>
        <a:buFont typeface="Times New Roman" panose="02020603050405020304" pitchFamily="18" charset="0"/>
        <a:defRPr sz="2000">
          <a:solidFill>
            <a:srgbClr val="000000"/>
          </a:solidFill>
          <a:latin typeface="+mn-lt"/>
          <a:ea typeface="+mn-ea"/>
          <a:cs typeface="+mn-cs"/>
        </a:defRPr>
      </a:lvl8pPr>
      <a:lvl9pPr marL="3886200" indent="-228600" algn="l" defTabSz="179070" rtl="0" fontAlgn="base" hangingPunct="0">
        <a:lnSpc>
          <a:spcPct val="93000"/>
        </a:lnSpc>
        <a:spcBef>
          <a:spcPct val="0"/>
        </a:spcBef>
        <a:spcAft>
          <a:spcPts val="290"/>
        </a:spcAft>
        <a:buClr>
          <a:srgbClr val="000000"/>
        </a:buClr>
        <a:buSzPct val="100000"/>
        <a:buFont typeface="Times New Roman" panose="02020603050405020304" pitchFamily="18" charset="0"/>
        <a:defRPr sz="2000">
          <a:solidFill>
            <a:srgbClr val="000000"/>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Rectangle 1"/>
          <p:cNvSpPr>
            <a:spLocks noGrp="1"/>
          </p:cNvSpPr>
          <p:nvPr>
            <p:ph type="title"/>
          </p:nvPr>
        </p:nvSpPr>
        <p:spPr>
          <a:xfrm>
            <a:off x="-1084580" y="4335145"/>
            <a:ext cx="10491470" cy="2834005"/>
          </a:xfrm>
          <a:ln>
            <a:miter/>
          </a:ln>
        </p:spPr>
        <p:txBody>
          <a:bodyPr vert="horz" wrap="square" lIns="0" tIns="0" rIns="0" bIns="0" anchor="ctr">
            <a:spAutoFit/>
          </a:bodyPr>
          <a:p>
            <a:pPr algn="r" defTabSz="0" eaLnBrk="1" fontAlgn="base">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sz="6600" b="1"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rPr>
              <a:t>感悟巨人思想，</a:t>
            </a:r>
            <a:br>
              <a:rPr sz="6600" b="1"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rPr>
            </a:br>
            <a:r>
              <a:rPr sz="6600" b="1"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rPr>
              <a:t>坚守信仰力量</a:t>
            </a:r>
            <a:br>
              <a:rPr lang="zh-CN" altLang="x-none" sz="66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rPr>
            </a:br>
            <a:r>
              <a:rPr lang="zh-CN" altLang="x-none" sz="36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rPr>
              <a:t>王海欧</a:t>
            </a:r>
            <a:br>
              <a:rPr lang="en-US" altLang="x-none" b="1" dirty="0">
                <a:latin typeface="仿宋_GB2312" pitchFamily="49" charset="-122"/>
                <a:ea typeface="仿宋_GB2312" pitchFamily="49" charset="-122"/>
              </a:rPr>
            </a:br>
            <a:endParaRPr lang="en-US" altLang="x-none" sz="2600" b="1" strike="noStrike" noProof="1" dirty="0">
              <a:latin typeface="仿宋_GB2312" pitchFamily="49" charset="-122"/>
              <a:ea typeface="仿宋_GB2312" pitchFamily="49"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49605" y="2116455"/>
            <a:ext cx="4783455" cy="662940"/>
          </a:xfrm>
          <a:prstGeom prst="rect">
            <a:avLst/>
          </a:prstGeom>
          <a:solidFill>
            <a:schemeClr val="bg1">
              <a:lumMod val="75000"/>
            </a:schemeClr>
          </a:solidFill>
        </p:spPr>
        <p:txBody>
          <a:bodyPr wrap="square" rtlCol="0" anchor="t">
            <a:spAutoFit/>
          </a:bodyPr>
          <a:p>
            <a:r>
              <a:rPr lang="zh-CN" altLang="en-US" sz="2000">
                <a:solidFill>
                  <a:srgbClr val="002060"/>
                </a:solidFill>
              </a:rPr>
              <a:t>我们纪念马克思，就是要认真学习和深刻感悟马克思的伟大品格。</a:t>
            </a:r>
            <a:endParaRPr lang="zh-CN" altLang="en-US" sz="2000">
              <a:solidFill>
                <a:srgbClr val="002060"/>
              </a:solidFill>
            </a:endParaRPr>
          </a:p>
        </p:txBody>
      </p:sp>
      <p:sp>
        <p:nvSpPr>
          <p:cNvPr id="3" name="文本框 2"/>
          <p:cNvSpPr txBox="1"/>
          <p:nvPr/>
        </p:nvSpPr>
        <p:spPr>
          <a:xfrm>
            <a:off x="1012190" y="3108960"/>
            <a:ext cx="8213090" cy="3753485"/>
          </a:xfrm>
          <a:prstGeom prst="rect">
            <a:avLst/>
          </a:prstGeom>
          <a:solidFill>
            <a:srgbClr val="FFFF00"/>
          </a:solidFill>
        </p:spPr>
        <p:txBody>
          <a:bodyPr wrap="square" rtlCol="0" anchor="t">
            <a:spAutoFit/>
          </a:bodyPr>
          <a:p>
            <a:r>
              <a:rPr lang="zh-CN" altLang="en-US" sz="3200"/>
              <a:t>第一，马克思一生都在思想，可谓是生命不息，思想不止。青年时期被称为“思想智库”“思想加工厂”，他逝世后，恩格斯说“当代最伟大的思想家停止思想了”。他通过思想，发现了人类社会发展规律的唯物史观和资本主义社会特殊运动规律的剩余价值，这“两大发现”是历史上任何思想家都可望而不可及的。</a:t>
            </a:r>
            <a:endParaRPr lang="zh-CN" altLang="en-US" sz="3200"/>
          </a:p>
        </p:txBody>
      </p:sp>
      <p:sp>
        <p:nvSpPr>
          <p:cNvPr id="5"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99465" y="2984500"/>
            <a:ext cx="8121015" cy="3552825"/>
          </a:xfrm>
          <a:prstGeom prst="rect">
            <a:avLst/>
          </a:prstGeom>
          <a:solidFill>
            <a:srgbClr val="FFFF00"/>
          </a:solidFill>
        </p:spPr>
        <p:txBody>
          <a:bodyPr wrap="square" rtlCol="0" anchor="t">
            <a:spAutoFit/>
          </a:bodyPr>
          <a:p>
            <a:endParaRPr lang="zh-CN" altLang="en-US"/>
          </a:p>
          <a:p>
            <a:r>
              <a:rPr lang="zh-CN" altLang="en-US"/>
              <a:t>      </a:t>
            </a:r>
            <a:r>
              <a:rPr lang="zh-CN" altLang="en-US" sz="3200"/>
              <a:t>马克思十分清楚，真正的科学研究道路充满着艰险。他说:“在科学上没有平坦的大道，只有不畏劳苦沿着陡峭山路攀登的人，才有希望达到光辉的顶点。”马克思在研究的道路上从不向艰险低头，以一种毫无畏惧的精神探索真理，直到取得辉煌的科学成果，这在科学史上也是极为罕见的。</a:t>
            </a:r>
            <a:endParaRPr lang="zh-CN" altLang="en-US" sz="3200"/>
          </a:p>
        </p:txBody>
      </p:sp>
      <p:sp>
        <p:nvSpPr>
          <p:cNvPr id="5"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
        <p:nvSpPr>
          <p:cNvPr id="2" name="文本框 1"/>
          <p:cNvSpPr txBox="1"/>
          <p:nvPr/>
        </p:nvSpPr>
        <p:spPr>
          <a:xfrm>
            <a:off x="799465" y="2056130"/>
            <a:ext cx="6685280" cy="548640"/>
          </a:xfrm>
          <a:prstGeom prst="rect">
            <a:avLst/>
          </a:prstGeom>
          <a:solidFill>
            <a:schemeClr val="bg2">
              <a:lumMod val="40000"/>
              <a:lumOff val="60000"/>
            </a:schemeClr>
          </a:solidFill>
        </p:spPr>
        <p:txBody>
          <a:bodyPr wrap="none" rtlCol="0">
            <a:spAutoFit/>
          </a:bodyPr>
          <a:p>
            <a:pPr algn="l"/>
            <a:r>
              <a:rPr lang="zh-CN" altLang="en-US" sz="3200">
                <a:sym typeface="+mn-ea"/>
              </a:rPr>
              <a:t>第二，他是不畏艰险的真理探索者。</a:t>
            </a:r>
            <a:endParaRPr lang="zh-CN" altLang="en-US" sz="320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27405" y="3150870"/>
            <a:ext cx="8413750" cy="1922145"/>
          </a:xfrm>
          <a:prstGeom prst="rect">
            <a:avLst/>
          </a:prstGeom>
          <a:solidFill>
            <a:srgbClr val="FFFF00"/>
          </a:solidFill>
        </p:spPr>
        <p:txBody>
          <a:bodyPr wrap="square" rtlCol="0" anchor="t">
            <a:spAutoFit/>
          </a:bodyPr>
          <a:p>
            <a:r>
              <a:rPr lang="zh-CN" altLang="en-US"/>
              <a:t>        </a:t>
            </a:r>
            <a:r>
              <a:rPr lang="zh-CN" altLang="en-US" sz="3200"/>
              <a:t>马克思不仅以理论研究的方式揭露资本主义的剥削制度，而且用自己的理论，去武装广大的无产阶级和革命群众，参加推翻资本主义社会及其所建立的国家制度。</a:t>
            </a:r>
            <a:endParaRPr lang="zh-CN" altLang="en-US" sz="3200"/>
          </a:p>
        </p:txBody>
      </p:sp>
      <p:sp>
        <p:nvSpPr>
          <p:cNvPr id="6"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
        <p:nvSpPr>
          <p:cNvPr id="2" name="文本框 1"/>
          <p:cNvSpPr txBox="1"/>
          <p:nvPr/>
        </p:nvSpPr>
        <p:spPr>
          <a:xfrm>
            <a:off x="827405" y="1934210"/>
            <a:ext cx="7498080" cy="548640"/>
          </a:xfrm>
          <a:prstGeom prst="rect">
            <a:avLst/>
          </a:prstGeom>
          <a:solidFill>
            <a:schemeClr val="bg2">
              <a:lumMod val="40000"/>
              <a:lumOff val="60000"/>
            </a:schemeClr>
          </a:solidFill>
        </p:spPr>
        <p:txBody>
          <a:bodyPr wrap="none" rtlCol="0">
            <a:spAutoFit/>
          </a:bodyPr>
          <a:p>
            <a:pPr algn="l"/>
            <a:r>
              <a:rPr lang="zh-CN" altLang="en-US" sz="3200">
                <a:sym typeface="+mn-ea"/>
              </a:rPr>
              <a:t>第三，他是坚忍不拔的国际共产主义先驱</a:t>
            </a:r>
            <a:endParaRPr lang="zh-CN" altLang="en-US" sz="320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74395" y="2677160"/>
            <a:ext cx="8157210" cy="3521710"/>
          </a:xfrm>
          <a:prstGeom prst="rect">
            <a:avLst/>
          </a:prstGeom>
          <a:solidFill>
            <a:srgbClr val="FFFF00"/>
          </a:solidFill>
        </p:spPr>
        <p:txBody>
          <a:bodyPr wrap="square" rtlCol="0" anchor="t">
            <a:spAutoFit/>
          </a:bodyPr>
          <a:p>
            <a:r>
              <a:rPr lang="en-US" altLang="zh-CN" sz="2400"/>
              <a:t>       </a:t>
            </a:r>
            <a:r>
              <a:rPr lang="zh-CN" altLang="en-US" sz="2400"/>
              <a:t>马克思主义是一个博大精深的理论体系和价值体系，包括马克思主义哲学、马克思主义政治经济学和科学社会主义理论。马克思主义帮助我们正确认识了人类发展规律、社会主义建设规律和共产党执政规律。马克思在其经典学说中揭示了人类社会发展的规律和资本主义社会运动的特殊规律，科学地预测了人类历史发展的总趋势，为工人阶级摆脱剥削和压迫，实现人类解放指明了正确方向。</a:t>
            </a:r>
            <a:endParaRPr lang="zh-CN" altLang="en-US" sz="2400"/>
          </a:p>
          <a:p>
            <a:r>
              <a:rPr lang="zh-CN" altLang="en-US" sz="2400">
                <a:sym typeface="+mn-ea"/>
              </a:rPr>
              <a:t>       我们纪念马克思，就是要坚定信仰马克思主义的真经。习近平总书记指出：</a:t>
            </a:r>
            <a:r>
              <a:rPr lang="zh-CN" altLang="en-US" sz="2400">
                <a:sym typeface="+mn-ea"/>
              </a:rPr>
              <a:t>马克思主义就是我们共产党人的“真经”</a:t>
            </a:r>
            <a:endParaRPr lang="zh-CN" altLang="en-US" sz="2400"/>
          </a:p>
          <a:p>
            <a:r>
              <a:rPr lang="zh-CN" altLang="en-US" sz="2400">
                <a:sym typeface="+mn-ea"/>
              </a:rPr>
              <a:t>，要求共产党人念好自己的“真经”。</a:t>
            </a:r>
            <a:endParaRPr lang="zh-CN" altLang="en-US" sz="2400"/>
          </a:p>
        </p:txBody>
      </p:sp>
      <p:sp>
        <p:nvSpPr>
          <p:cNvPr id="6"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
        <p:nvSpPr>
          <p:cNvPr id="2" name="文本框 1"/>
          <p:cNvSpPr txBox="1"/>
          <p:nvPr/>
        </p:nvSpPr>
        <p:spPr>
          <a:xfrm>
            <a:off x="874395" y="1887220"/>
            <a:ext cx="5669280" cy="434340"/>
          </a:xfrm>
          <a:prstGeom prst="rect">
            <a:avLst/>
          </a:prstGeom>
          <a:solidFill>
            <a:srgbClr val="00B0F0"/>
          </a:solidFill>
        </p:spPr>
        <p:txBody>
          <a:bodyPr wrap="none" rtlCol="0">
            <a:spAutoFit/>
            <a:scene3d>
              <a:camera prst="orthographicFront"/>
              <a:lightRig rig="threePt" dir="t"/>
            </a:scene3d>
          </a:bodyPr>
          <a:p>
            <a:pPr algn="l"/>
            <a:r>
              <a:rPr lang="zh-CN" altLang="en-US" sz="2400">
                <a:ln w="22225">
                  <a:solidFill>
                    <a:schemeClr val="accent2"/>
                  </a:solidFill>
                  <a:prstDash val="solid"/>
                </a:ln>
                <a:solidFill>
                  <a:schemeClr val="accent2">
                    <a:lumMod val="40000"/>
                    <a:lumOff val="60000"/>
                  </a:schemeClr>
                </a:solidFill>
                <a:effectLst/>
                <a:sym typeface="+mn-ea"/>
              </a:rPr>
              <a:t>马克思主义就是我们共产党人的“真经”</a:t>
            </a:r>
            <a:endParaRPr lang="zh-CN" altLang="en-US" sz="2400">
              <a:ln w="22225">
                <a:solidFill>
                  <a:schemeClr val="accent2"/>
                </a:solidFill>
                <a:prstDash val="solid"/>
              </a:ln>
              <a:solidFill>
                <a:schemeClr val="accent2">
                  <a:lumMod val="40000"/>
                  <a:lumOff val="60000"/>
                </a:schemeClr>
              </a:solidFill>
              <a:effectLst/>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13155" y="2433955"/>
            <a:ext cx="7421880" cy="2835275"/>
          </a:xfrm>
          <a:prstGeom prst="rect">
            <a:avLst/>
          </a:prstGeom>
          <a:solidFill>
            <a:schemeClr val="accent2">
              <a:lumMod val="20000"/>
              <a:lumOff val="80000"/>
            </a:schemeClr>
          </a:solidFill>
        </p:spPr>
        <p:txBody>
          <a:bodyPr wrap="square" rtlCol="0" anchor="t">
            <a:spAutoFit/>
          </a:bodyPr>
          <a:p>
            <a:r>
              <a:rPr lang="zh-CN" altLang="en-US" sz="2400"/>
              <a:t>习近平总书记强调，与时代同步伐，与人民共命运，关注和回答时代和实践提出的重大课题，是马克思主义永葆生机活力的奥妙所在。我们要以科学的态度对待科学，以真理的精神追求真理，不断赋予马克思主义以新的时代内涵。要坚持问题导向，聚焦我国改革开放和社会主义现代化建设面临的重大现实问题、全局性战略问题、人民群众关心关注的热点难点问题，为解决问题提供新理念、新思路、新办法。</a:t>
            </a:r>
            <a:endParaRPr lang="zh-CN" altLang="en-US" sz="2400"/>
          </a:p>
        </p:txBody>
      </p:sp>
      <p:sp>
        <p:nvSpPr>
          <p:cNvPr id="4"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78205" y="2428240"/>
            <a:ext cx="8323580" cy="3179445"/>
          </a:xfrm>
          <a:prstGeom prst="rect">
            <a:avLst/>
          </a:prstGeom>
          <a:solidFill>
            <a:schemeClr val="accent5">
              <a:lumMod val="60000"/>
              <a:lumOff val="40000"/>
            </a:schemeClr>
          </a:solidFill>
        </p:spPr>
        <p:txBody>
          <a:bodyPr wrap="square" rtlCol="0" anchor="t">
            <a:spAutoFit/>
          </a:bodyPr>
          <a:p>
            <a:r>
              <a:rPr lang="zh-CN" altLang="en-US" b="1">
                <a:effectLst>
                  <a:outerShdw blurRad="38100" dist="19050" dir="2700000" algn="tl" rotWithShape="0">
                    <a:schemeClr val="dk1">
                      <a:alpha val="40000"/>
                    </a:schemeClr>
                  </a:outerShdw>
                </a:effectLst>
                <a:sym typeface="+mn-ea"/>
              </a:rPr>
              <a:t>学习总书记讲话 纪念马克思</a:t>
            </a:r>
            <a:endParaRPr lang="zh-CN" altLang="en-US"/>
          </a:p>
          <a:p>
            <a:endParaRPr lang="zh-CN" altLang="en-US"/>
          </a:p>
          <a:p>
            <a:r>
              <a:rPr lang="zh-CN" altLang="en-US" sz="2000"/>
              <a:t>我们要将马克思主义基本原理和习近平新时代中国特色社会主义思想融入学校的教学、科研、管理实践之中。我们党员干部做决策，搞服务，抓落实，都要坚持用马克思主义的观点和方法论，坚持以人民为中心的立场，自觉把个人和部门的目标追求同党和国家的需要、学校事业的发展紧紧联系在一起，坚持问题导向，着力破解紧迫的现实问题，为加快学校内涵发展、推进“双一流建设”我们广大教师搞研究、做学问，抓教学，同样要坚持用马克思主义的观点和方法论，把握时代脉搏和育人需求，去开展教学、科研，培养合格建设者和可靠接班人。只有更好地服务于立德树人根本任务，教学科研工作才有吸引力、感染力、影响力、生命力。</a:t>
            </a:r>
            <a:endParaRPr lang="zh-CN" altLang="en-US" sz="2000"/>
          </a:p>
        </p:txBody>
      </p:sp>
      <p:sp>
        <p:nvSpPr>
          <p:cNvPr id="4" name="Text Box 9"/>
          <p:cNvSpPr txBox="1"/>
          <p:nvPr/>
        </p:nvSpPr>
        <p:spPr>
          <a:xfrm>
            <a:off x="3520440" y="487045"/>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3794" name="Text Box 1"/>
          <p:cNvSpPr txBox="1"/>
          <p:nvPr/>
        </p:nvSpPr>
        <p:spPr>
          <a:xfrm>
            <a:off x="747713" y="6183313"/>
            <a:ext cx="8650287" cy="665162"/>
          </a:xfrm>
          <a:prstGeom prst="rect">
            <a:avLst/>
          </a:prstGeom>
          <a:noFill/>
          <a:ln w="9525">
            <a:noFill/>
          </a:ln>
        </p:spPr>
        <p:txBody>
          <a:bodyPr lIns="0" tIns="27720" rIns="0" bIns="0" anchor="ctr">
            <a:spAutoFit/>
          </a:bodyPr>
          <a:p>
            <a:pPr algn="ctr" defTabSz="0" hangingPunct="0">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zh-CN" altLang="en-US" sz="4400" b="1" dirty="0">
                <a:solidFill>
                  <a:srgbClr val="000000"/>
                </a:solidFill>
                <a:latin typeface="仿宋_GB2312" pitchFamily="49" charset="-122"/>
                <a:ea typeface="仿宋_GB2312" pitchFamily="49" charset="-122"/>
              </a:rPr>
              <a:t>欢迎大家批评指正</a:t>
            </a:r>
            <a:r>
              <a:rPr lang="en-US" altLang="zh-CN" sz="4400" b="1" dirty="0">
                <a:solidFill>
                  <a:srgbClr val="000000"/>
                </a:solidFill>
                <a:latin typeface="仿宋_GB2312" pitchFamily="49" charset="-122"/>
                <a:ea typeface="仿宋_GB2312" pitchFamily="49" charset="-122"/>
              </a:rPr>
              <a:t> !</a:t>
            </a:r>
            <a:endParaRPr lang="en-US" altLang="zh-CN" sz="4400" b="1" dirty="0">
              <a:solidFill>
                <a:srgbClr val="000000"/>
              </a:solidFill>
              <a:latin typeface="仿宋_GB2312" pitchFamily="49" charset="-122"/>
              <a:ea typeface="仿宋_GB2312" pitchFamily="49" charset="-122"/>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rQGD-fzyqqiq7628548"/>
          <p:cNvPicPr>
            <a:picLocks noChangeAspect="1"/>
          </p:cNvPicPr>
          <p:nvPr/>
        </p:nvPicPr>
        <p:blipFill>
          <a:blip r:embed="rId1"/>
          <a:stretch>
            <a:fillRect/>
          </a:stretch>
        </p:blipFill>
        <p:spPr>
          <a:xfrm>
            <a:off x="1652905" y="1694180"/>
            <a:ext cx="6774180" cy="4471035"/>
          </a:xfrm>
          <a:prstGeom prst="rect">
            <a:avLst/>
          </a:prstGeom>
        </p:spPr>
      </p:pic>
      <p:sp>
        <p:nvSpPr>
          <p:cNvPr id="3" name="文本框 2"/>
          <p:cNvSpPr txBox="1"/>
          <p:nvPr/>
        </p:nvSpPr>
        <p:spPr>
          <a:xfrm>
            <a:off x="1760855" y="6251575"/>
            <a:ext cx="5995670" cy="605155"/>
          </a:xfrm>
          <a:prstGeom prst="rect">
            <a:avLst/>
          </a:prstGeom>
          <a:noFill/>
        </p:spPr>
        <p:txBody>
          <a:bodyPr wrap="square" rtlCol="0" anchor="t">
            <a:spAutoFit/>
          </a:bodyPr>
          <a:p>
            <a:r>
              <a:rPr lang="zh-CN" altLang="en-US">
                <a:sym typeface="+mn-ea"/>
              </a:rPr>
              <a:t>5月4日上午在人民大会堂举行了</a:t>
            </a:r>
            <a:r>
              <a:rPr lang="zh-CN" altLang="en-US"/>
              <a:t>纪念马克思诞辰200周年大会。中共中央总书记习近平出席大会并发表重要讲话。</a:t>
            </a:r>
            <a:endParaRPr lang="zh-CN" altLang="en-US"/>
          </a:p>
        </p:txBody>
      </p:sp>
      <p:sp>
        <p:nvSpPr>
          <p:cNvPr id="4"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5" name="Group 3"/>
          <p:cNvGrpSpPr/>
          <p:nvPr/>
        </p:nvGrpSpPr>
        <p:grpSpPr>
          <a:xfrm>
            <a:off x="911225" y="2348111"/>
            <a:ext cx="7979824" cy="828701"/>
            <a:chOff x="2486" y="2488"/>
            <a:chExt cx="3741" cy="929"/>
          </a:xfrm>
        </p:grpSpPr>
        <p:sp>
          <p:nvSpPr>
            <p:cNvPr id="11266" name="AutoShape 5"/>
            <p:cNvSpPr/>
            <p:nvPr/>
          </p:nvSpPr>
          <p:spPr>
            <a:xfrm>
              <a:off x="3371" y="2590"/>
              <a:ext cx="2856" cy="726"/>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scene3d>
                <a:camera prst="orthographicFront"/>
                <a:lightRig rig="threePt" dir="t"/>
              </a:scene3d>
            </a:bodyPr>
            <a:p>
              <a:pPr lvl="0" algn="ctr" defTabSz="0" fontAlgn="base" hangingPunct="0">
                <a:lnSpc>
                  <a:spcPct val="95000"/>
                </a:lnSpc>
                <a:tabLst>
                  <a:tab pos="723900" algn="l"/>
                  <a:tab pos="1447800" algn="l"/>
                  <a:tab pos="2171700" algn="l"/>
                  <a:tab pos="2895600" algn="l"/>
                  <a:tab pos="3619500" algn="l"/>
                </a:tabLst>
              </a:pPr>
              <a:r>
                <a:rPr lang="zh-CN" altLang="en-US" sz="2800" strike="noStrike"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rPr>
                <a:t>总结</a:t>
              </a:r>
              <a:r>
                <a:rPr lang="en-US" altLang="zh-CN" sz="2800" strike="noStrike"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rPr>
                <a:t>---</a:t>
              </a:r>
              <a:r>
                <a:rPr lang="en-US" altLang="x-none" sz="2800" strike="noStrike"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rPr>
                <a:t>马克思</a:t>
              </a:r>
              <a:r>
                <a:rPr lang="zh-CN" altLang="en-US" sz="2800" strike="noStrike"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rPr>
                <a:t>的一生</a:t>
              </a:r>
              <a:endParaRPr lang="zh-CN" altLang="en-US" sz="2800" strike="noStrike"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endParaRPr>
            </a:p>
          </p:txBody>
        </p:sp>
        <p:sp>
          <p:nvSpPr>
            <p:cNvPr id="8203" name="Oval 6"/>
            <p:cNvSpPr/>
            <p:nvPr/>
          </p:nvSpPr>
          <p:spPr>
            <a:xfrm>
              <a:off x="2486" y="2488"/>
              <a:ext cx="936" cy="929"/>
            </a:xfrm>
            <a:prstGeom prst="ellipse">
              <a:avLst/>
            </a:prstGeom>
            <a:gradFill rotWithShape="0">
              <a:gsLst>
                <a:gs pos="0">
                  <a:srgbClr val="FFE900"/>
                </a:gs>
                <a:gs pos="100000">
                  <a:srgbClr val="F5B300"/>
                </a:gs>
              </a:gsLst>
              <a:path path="shape">
                <a:fillToRect l="29999" t="29999" r="70001" b="70001"/>
              </a:path>
              <a:tileRect/>
            </a:gradFill>
            <a:ln w="36000" cap="flat" cmpd="sng">
              <a:solidFill>
                <a:srgbClr val="F5B300"/>
              </a:solidFill>
              <a:prstDash val="solid"/>
              <a:headEnd type="none" w="med" len="med"/>
              <a:tailEnd type="none" w="med" len="med"/>
            </a:ln>
          </p:spPr>
          <p:txBody>
            <a:bodyPr lIns="108000" tIns="76860" rIns="108000" bIns="63000" anchor="ctr">
              <a:scene3d>
                <a:camera prst="orthographicFront"/>
                <a:lightRig rig="threePt" dir="t"/>
              </a:scene3d>
            </a:bodyPr>
            <a:p>
              <a:pPr lvl="0" algn="ctr" defTabSz="0" eaLnBrk="1" fontAlgn="base">
                <a:lnSpc>
                  <a:spcPct val="95000"/>
                </a:lnSpc>
                <a:tabLst>
                  <a:tab pos="723900" algn="l"/>
                  <a:tab pos="1447800" algn="l"/>
                </a:tabLst>
              </a:pPr>
              <a:r>
                <a:rPr lang="en-US" altLang="x-none" sz="2200" strike="noStrike" noProof="1"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mn-ea"/>
                </a:rPr>
                <a:t>第一</a:t>
              </a:r>
              <a:endParaRPr lang="en-US" altLang="x-none" sz="2200" strike="noStrike" noProof="1"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endParaRPr>
            </a:p>
          </p:txBody>
        </p:sp>
      </p:grpSp>
      <p:sp>
        <p:nvSpPr>
          <p:cNvPr id="2"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grpSp>
        <p:nvGrpSpPr>
          <p:cNvPr id="11267" name="Group 3"/>
          <p:cNvGrpSpPr/>
          <p:nvPr/>
        </p:nvGrpSpPr>
        <p:grpSpPr>
          <a:xfrm>
            <a:off x="911225" y="3975656"/>
            <a:ext cx="8220549" cy="703233"/>
            <a:chOff x="2486" y="2477"/>
            <a:chExt cx="3385" cy="839"/>
          </a:xfrm>
        </p:grpSpPr>
        <p:sp>
          <p:nvSpPr>
            <p:cNvPr id="11270" name="AutoShape 5"/>
            <p:cNvSpPr/>
            <p:nvPr/>
          </p:nvSpPr>
          <p:spPr>
            <a:xfrm>
              <a:off x="3308" y="2533"/>
              <a:ext cx="2563" cy="726"/>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en-US" altLang="x-none" sz="2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rPr>
                <a:t>  </a:t>
              </a:r>
              <a:r>
                <a:rPr lang="zh-CN" altLang="en-US" sz="2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rPr>
                <a:t>概括</a:t>
              </a:r>
              <a:r>
                <a:rPr lang="en-US" altLang="x-none" sz="18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sym typeface="+mn-ea"/>
                </a:rPr>
                <a:t>马克思主义</a:t>
              </a:r>
              <a:r>
                <a:rPr lang="zh-CN" altLang="en-US" sz="18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sym typeface="+mn-ea"/>
                </a:rPr>
                <a:t>理论</a:t>
              </a:r>
              <a:r>
                <a:rPr lang="zh-CN" altLang="en-US" sz="1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rPr>
                <a:t>对于推进人类精神文明的重大意义</a:t>
              </a:r>
              <a:endParaRPr lang="zh-CN" altLang="en-US" sz="1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endParaRPr>
            </a:p>
          </p:txBody>
        </p:sp>
        <p:sp>
          <p:nvSpPr>
            <p:cNvPr id="4" name="Oval 6"/>
            <p:cNvSpPr/>
            <p:nvPr/>
          </p:nvSpPr>
          <p:spPr>
            <a:xfrm>
              <a:off x="2486" y="2477"/>
              <a:ext cx="822" cy="839"/>
            </a:xfrm>
            <a:prstGeom prst="ellipse">
              <a:avLst/>
            </a:prstGeom>
            <a:gradFill rotWithShape="0">
              <a:gsLst>
                <a:gs pos="0">
                  <a:srgbClr val="FFE900"/>
                </a:gs>
                <a:gs pos="100000">
                  <a:srgbClr val="F5B300"/>
                </a:gs>
              </a:gsLst>
              <a:path path="shape">
                <a:fillToRect l="29999" t="29999" r="70001" b="70001"/>
              </a:path>
              <a:tileRect/>
            </a:gradFill>
            <a:ln w="36000" cap="flat" cmpd="sng">
              <a:solidFill>
                <a:srgbClr val="F5B300"/>
              </a:solidFill>
              <a:prstDash val="solid"/>
              <a:headEnd type="none" w="med" len="med"/>
              <a:tailEnd type="none" w="med" len="med"/>
            </a:ln>
          </p:spPr>
          <p:txBody>
            <a:bodyPr lIns="108000" tIns="76860" rIns="108000" bIns="63000" anchor="ctr">
              <a:scene3d>
                <a:camera prst="orthographicFront"/>
                <a:lightRig rig="threePt" dir="t"/>
              </a:scene3d>
            </a:bodyPr>
            <a:p>
              <a:pPr lvl="0" algn="ctr" defTabSz="0" eaLnBrk="1" fontAlgn="base">
                <a:lnSpc>
                  <a:spcPct val="95000"/>
                </a:lnSpc>
                <a:tabLst>
                  <a:tab pos="723900" algn="l"/>
                  <a:tab pos="1447800" algn="l"/>
                </a:tabLst>
              </a:pPr>
              <a:r>
                <a:rPr lang="en-US" altLang="x-none" sz="2200"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第二</a:t>
              </a:r>
              <a:endParaRPr lang="en-US" altLang="x-none" sz="2200"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endParaRPr>
            </a:p>
          </p:txBody>
        </p:sp>
      </p:grpSp>
      <p:grpSp>
        <p:nvGrpSpPr>
          <p:cNvPr id="3" name="Group 3"/>
          <p:cNvGrpSpPr/>
          <p:nvPr/>
        </p:nvGrpSpPr>
        <p:grpSpPr>
          <a:xfrm>
            <a:off x="911225" y="5544892"/>
            <a:ext cx="8220549" cy="655457"/>
            <a:chOff x="2486" y="2534"/>
            <a:chExt cx="3385" cy="782"/>
          </a:xfrm>
        </p:grpSpPr>
        <p:sp>
          <p:nvSpPr>
            <p:cNvPr id="5" name="AutoShape 5"/>
            <p:cNvSpPr/>
            <p:nvPr/>
          </p:nvSpPr>
          <p:spPr>
            <a:xfrm>
              <a:off x="3308" y="2590"/>
              <a:ext cx="2563" cy="726"/>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en-US" altLang="x-none" sz="2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rPr>
                <a:t>  </a:t>
              </a:r>
              <a:r>
                <a:rPr lang="zh-CN" altLang="en-US" sz="2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rPr>
                <a:t>指出</a:t>
              </a:r>
              <a:r>
                <a:rPr lang="zh-CN" altLang="en-US" sz="1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rPr>
                <a:t>学习</a:t>
              </a:r>
              <a:r>
                <a:rPr lang="en-US" altLang="x-none" sz="18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sym typeface="+mn-ea"/>
                </a:rPr>
                <a:t>马克思主义</a:t>
              </a:r>
              <a:r>
                <a:rPr lang="zh-CN" altLang="en-US" sz="18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sym typeface="+mn-ea"/>
                </a:rPr>
                <a:t>理论</a:t>
              </a:r>
              <a:r>
                <a:rPr lang="zh-CN" altLang="en-US" sz="1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rPr>
                <a:t>我们学什么？</a:t>
              </a:r>
              <a:endParaRPr lang="zh-CN" altLang="en-US" sz="1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endParaRPr>
            </a:p>
          </p:txBody>
        </p:sp>
        <p:sp>
          <p:nvSpPr>
            <p:cNvPr id="6" name="Oval 6"/>
            <p:cNvSpPr/>
            <p:nvPr/>
          </p:nvSpPr>
          <p:spPr>
            <a:xfrm>
              <a:off x="2486" y="2534"/>
              <a:ext cx="822" cy="782"/>
            </a:xfrm>
            <a:prstGeom prst="ellipse">
              <a:avLst/>
            </a:prstGeom>
            <a:gradFill rotWithShape="0">
              <a:gsLst>
                <a:gs pos="0">
                  <a:srgbClr val="FFE900"/>
                </a:gs>
                <a:gs pos="100000">
                  <a:srgbClr val="F5B300"/>
                </a:gs>
              </a:gsLst>
              <a:path path="shape">
                <a:fillToRect l="29999" t="29999" r="70001" b="70001"/>
              </a:path>
              <a:tileRect/>
            </a:gradFill>
            <a:ln w="36000" cap="flat" cmpd="sng">
              <a:solidFill>
                <a:srgbClr val="F5B300"/>
              </a:solidFill>
              <a:prstDash val="solid"/>
              <a:headEnd type="none" w="med" len="med"/>
              <a:tailEnd type="none" w="med" len="med"/>
            </a:ln>
          </p:spPr>
          <p:txBody>
            <a:bodyPr lIns="108000" tIns="76860" rIns="108000" bIns="63000" anchor="ctr">
              <a:scene3d>
                <a:camera prst="orthographicFront"/>
                <a:lightRig rig="threePt" dir="t"/>
              </a:scene3d>
            </a:bodyPr>
            <a:p>
              <a:pPr lvl="0" algn="ctr" defTabSz="0" eaLnBrk="1" fontAlgn="base">
                <a:lnSpc>
                  <a:spcPct val="95000"/>
                </a:lnSpc>
                <a:tabLst>
                  <a:tab pos="723900" algn="l"/>
                  <a:tab pos="1447800" algn="l"/>
                </a:tabLst>
              </a:pPr>
              <a:r>
                <a:rPr lang="en-US" altLang="x-none" sz="2200"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第</a:t>
              </a:r>
              <a:r>
                <a:rPr lang="zh-CN" altLang="en-US" sz="2200"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三</a:t>
              </a:r>
              <a:endParaRPr lang="zh-CN" altLang="en-US" sz="2200"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80" name="AutoShape 16"/>
          <p:cNvSpPr/>
          <p:nvPr/>
        </p:nvSpPr>
        <p:spPr>
          <a:xfrm>
            <a:off x="1711325" y="2028825"/>
            <a:ext cx="6875463" cy="1111250"/>
          </a:xfrm>
          <a:prstGeom prst="roundRect">
            <a:avLst>
              <a:gd name="adj" fmla="val 16667"/>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6860" rIns="108000" bIns="63000" anchor="ctr"/>
          <a:p>
            <a:pPr algn="l" defTabSz="0" hangingPunct="0">
              <a:lnSpc>
                <a:spcPct val="95000"/>
              </a:lnSpc>
              <a:tabLst>
                <a:tab pos="723900" algn="l"/>
                <a:tab pos="1447800" algn="l"/>
                <a:tab pos="2171700" algn="l"/>
                <a:tab pos="2895600" algn="l"/>
                <a:tab pos="3619500" algn="l"/>
                <a:tab pos="4343400" algn="l"/>
                <a:tab pos="5067300" algn="l"/>
                <a:tab pos="5791200" algn="l"/>
                <a:tab pos="6515100" algn="l"/>
              </a:tabLst>
            </a:pPr>
            <a:r>
              <a:rPr lang="zh-CN" altLang="en-US" sz="2800" b="1" dirty="0">
                <a:solidFill>
                  <a:srgbClr val="FFFFFF"/>
                </a:solidFill>
                <a:latin typeface="仿宋_GB2312" pitchFamily="49" charset="-122"/>
                <a:ea typeface="仿宋_GB2312" pitchFamily="49" charset="-122"/>
              </a:rPr>
              <a:t>一、马克思的一生，是胸怀崇高理想、为人类解放不懈奋斗的一生。</a:t>
            </a:r>
            <a:endParaRPr lang="zh-CN" altLang="en-US" sz="2800" b="1" dirty="0">
              <a:solidFill>
                <a:srgbClr val="FFFFFF"/>
              </a:solidFill>
              <a:latin typeface="仿宋_GB2312" pitchFamily="49" charset="-122"/>
              <a:ea typeface="仿宋_GB2312" pitchFamily="49" charset="-122"/>
            </a:endParaRPr>
          </a:p>
        </p:txBody>
      </p:sp>
      <p:sp>
        <p:nvSpPr>
          <p:cNvPr id="3" name="AutoShape 16"/>
          <p:cNvSpPr/>
          <p:nvPr/>
        </p:nvSpPr>
        <p:spPr>
          <a:xfrm>
            <a:off x="1711325" y="3631565"/>
            <a:ext cx="6875463" cy="1111250"/>
          </a:xfrm>
          <a:prstGeom prst="roundRect">
            <a:avLst>
              <a:gd name="adj" fmla="val 16667"/>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6860" rIns="108000" bIns="63000" anchor="ctr"/>
          <a:p>
            <a:pPr algn="l" defTabSz="0" hangingPunct="0">
              <a:lnSpc>
                <a:spcPct val="95000"/>
              </a:lnSpc>
              <a:tabLst>
                <a:tab pos="723900" algn="l"/>
                <a:tab pos="1447800" algn="l"/>
                <a:tab pos="2171700" algn="l"/>
                <a:tab pos="2895600" algn="l"/>
                <a:tab pos="3619500" algn="l"/>
                <a:tab pos="4343400" algn="l"/>
                <a:tab pos="5067300" algn="l"/>
                <a:tab pos="5791200" algn="l"/>
                <a:tab pos="6515100" algn="l"/>
              </a:tabLst>
            </a:pPr>
            <a:r>
              <a:rPr lang="zh-CN" altLang="en-US" sz="2800" b="1" dirty="0">
                <a:solidFill>
                  <a:srgbClr val="FFFFFF"/>
                </a:solidFill>
                <a:latin typeface="仿宋_GB2312" pitchFamily="49" charset="-122"/>
                <a:ea typeface="仿宋_GB2312" pitchFamily="49" charset="-122"/>
              </a:rPr>
              <a:t>二、马克思的一生，是不畏艰难险阻、为追求真理而勇攀思想高峰的一生。</a:t>
            </a:r>
            <a:endParaRPr lang="zh-CN" altLang="en-US" sz="2800" b="1" dirty="0">
              <a:solidFill>
                <a:srgbClr val="FFFFFF"/>
              </a:solidFill>
              <a:latin typeface="仿宋_GB2312" pitchFamily="49" charset="-122"/>
              <a:ea typeface="仿宋_GB2312" pitchFamily="49" charset="-122"/>
            </a:endParaRPr>
          </a:p>
        </p:txBody>
      </p:sp>
      <p:sp>
        <p:nvSpPr>
          <p:cNvPr id="5" name="AutoShape 16"/>
          <p:cNvSpPr/>
          <p:nvPr/>
        </p:nvSpPr>
        <p:spPr>
          <a:xfrm>
            <a:off x="1711325" y="5234940"/>
            <a:ext cx="6875463" cy="1111250"/>
          </a:xfrm>
          <a:prstGeom prst="roundRect">
            <a:avLst>
              <a:gd name="adj" fmla="val 16667"/>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6860" rIns="108000" bIns="63000" anchor="ctr"/>
          <a:p>
            <a:pPr algn="l" defTabSz="0" hangingPunct="0">
              <a:lnSpc>
                <a:spcPct val="95000"/>
              </a:lnSpc>
              <a:tabLst>
                <a:tab pos="723900" algn="l"/>
                <a:tab pos="1447800" algn="l"/>
                <a:tab pos="2171700" algn="l"/>
                <a:tab pos="2895600" algn="l"/>
                <a:tab pos="3619500" algn="l"/>
                <a:tab pos="4343400" algn="l"/>
                <a:tab pos="5067300" algn="l"/>
                <a:tab pos="5791200" algn="l"/>
                <a:tab pos="6515100" algn="l"/>
              </a:tabLst>
            </a:pPr>
            <a:r>
              <a:rPr lang="zh-CN" altLang="en-US" sz="2800" b="1" dirty="0">
                <a:solidFill>
                  <a:srgbClr val="FFFFFF"/>
                </a:solidFill>
                <a:latin typeface="仿宋_GB2312" pitchFamily="49" charset="-122"/>
                <a:ea typeface="仿宋_GB2312" pitchFamily="49" charset="-122"/>
              </a:rPr>
              <a:t>三、马克思的一生，是为推 翻旧世界、建立新世界而不息战斗的一生。</a:t>
            </a:r>
            <a:endParaRPr lang="zh-CN" altLang="en-US" sz="2800" b="1" dirty="0">
              <a:solidFill>
                <a:srgbClr val="FFFFFF"/>
              </a:solidFill>
              <a:latin typeface="仿宋_GB2312" pitchFamily="49" charset="-122"/>
              <a:ea typeface="仿宋_GB2312" pitchFamily="49" charset="-122"/>
            </a:endParaRPr>
          </a:p>
        </p:txBody>
      </p:sp>
      <p:sp>
        <p:nvSpPr>
          <p:cNvPr id="2"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AutoShape 16"/>
          <p:cNvSpPr/>
          <p:nvPr/>
        </p:nvSpPr>
        <p:spPr>
          <a:xfrm>
            <a:off x="518160" y="1871980"/>
            <a:ext cx="9044305" cy="868045"/>
          </a:xfrm>
          <a:prstGeom prst="roundRect">
            <a:avLst>
              <a:gd name="adj" fmla="val 16667"/>
            </a:avLst>
          </a:prstGeom>
          <a:solidFill>
            <a:srgbClr val="FFC000"/>
          </a:solidFill>
          <a:ln w="36000" cap="flat" cmpd="sng">
            <a:solidFill>
              <a:srgbClr val="770000"/>
            </a:solidFill>
            <a:prstDash val="solid"/>
            <a:round/>
            <a:headEnd type="none" w="med" len="med"/>
            <a:tailEnd type="none" w="med" len="med"/>
          </a:ln>
        </p:spPr>
        <p:txBody>
          <a:bodyPr lIns="108000" tIns="76860" rIns="108000" bIns="63000" anchor="ctr"/>
          <a:p>
            <a:pPr algn="ctr" defTabSz="0" hangingPunct="0">
              <a:lnSpc>
                <a:spcPct val="95000"/>
              </a:lnSpc>
              <a:tabLst>
                <a:tab pos="723900" algn="l"/>
                <a:tab pos="1447800" algn="l"/>
                <a:tab pos="2171700" algn="l"/>
                <a:tab pos="2895600" algn="l"/>
                <a:tab pos="3619500" algn="l"/>
                <a:tab pos="4343400" algn="l"/>
                <a:tab pos="5067300" algn="l"/>
                <a:tab pos="5791200" algn="l"/>
                <a:tab pos="6515100" algn="l"/>
              </a:tabLst>
            </a:pPr>
            <a:endParaRPr lang="zh-CN" altLang="en-US" sz="2800" b="1" dirty="0">
              <a:solidFill>
                <a:srgbClr val="FFFFFF"/>
              </a:solidFill>
              <a:latin typeface="仿宋_GB2312" pitchFamily="49" charset="-122"/>
              <a:ea typeface="仿宋_GB2312" pitchFamily="49" charset="-122"/>
            </a:endParaRPr>
          </a:p>
        </p:txBody>
      </p:sp>
      <p:sp>
        <p:nvSpPr>
          <p:cNvPr id="3" name="文本框 2"/>
          <p:cNvSpPr txBox="1"/>
          <p:nvPr/>
        </p:nvSpPr>
        <p:spPr>
          <a:xfrm>
            <a:off x="794385" y="2041525"/>
            <a:ext cx="8492490" cy="662940"/>
          </a:xfrm>
          <a:prstGeom prst="rect">
            <a:avLst/>
          </a:prstGeom>
          <a:noFill/>
        </p:spPr>
        <p:txBody>
          <a:bodyPr wrap="square" rtlCol="0" anchor="t">
            <a:spAutoFit/>
            <a:scene3d>
              <a:camera prst="orthographicFront"/>
              <a:lightRig rig="threePt" dir="t"/>
            </a:scene3d>
          </a:bodyPr>
          <a:p>
            <a:r>
              <a:rPr lang="zh-CN" altLang="en-US" sz="2000">
                <a:solidFill>
                  <a:schemeClr val="tx1"/>
                </a:solidFill>
                <a:effectLst>
                  <a:outerShdw blurRad="38100" dist="19050" dir="2700000" algn="tl" rotWithShape="0">
                    <a:schemeClr val="dk1">
                      <a:alpha val="40000"/>
                    </a:schemeClr>
                  </a:outerShdw>
                </a:effectLst>
              </a:rPr>
              <a:t>一、马克思主义是人民的理论，第一次创立了人民实现自身解放的思想体系。</a:t>
            </a:r>
            <a:endParaRPr lang="zh-CN" altLang="en-US" sz="2000">
              <a:solidFill>
                <a:schemeClr val="tx1"/>
              </a:solidFill>
              <a:effectLst>
                <a:outerShdw blurRad="38100" dist="19050" dir="2700000" algn="tl" rotWithShape="0">
                  <a:schemeClr val="dk1">
                    <a:alpha val="40000"/>
                  </a:schemeClr>
                </a:outerShdw>
              </a:effectLst>
            </a:endParaRPr>
          </a:p>
        </p:txBody>
      </p:sp>
      <p:sp>
        <p:nvSpPr>
          <p:cNvPr id="4" name="AutoShape 16"/>
          <p:cNvSpPr/>
          <p:nvPr/>
        </p:nvSpPr>
        <p:spPr>
          <a:xfrm>
            <a:off x="518795" y="2987675"/>
            <a:ext cx="9044305" cy="895350"/>
          </a:xfrm>
          <a:prstGeom prst="roundRect">
            <a:avLst>
              <a:gd name="adj" fmla="val 16667"/>
            </a:avLst>
          </a:prstGeom>
          <a:solidFill>
            <a:srgbClr val="FFC000"/>
          </a:solidFill>
          <a:ln w="36000" cap="flat" cmpd="sng">
            <a:solidFill>
              <a:srgbClr val="770000"/>
            </a:solidFill>
            <a:prstDash val="solid"/>
            <a:round/>
            <a:headEnd type="none" w="med" len="med"/>
            <a:tailEnd type="none" w="med" len="med"/>
          </a:ln>
        </p:spPr>
        <p:txBody>
          <a:bodyPr lIns="108000" tIns="76860" rIns="108000" bIns="63000" anchor="ctr"/>
          <a:p>
            <a:pPr algn="l" defTabSz="0" hangingPunct="0">
              <a:lnSpc>
                <a:spcPct val="95000"/>
              </a:lnSpc>
              <a:tabLst>
                <a:tab pos="723900" algn="l"/>
                <a:tab pos="1447800" algn="l"/>
                <a:tab pos="2171700" algn="l"/>
                <a:tab pos="2895600" algn="l"/>
                <a:tab pos="3619500" algn="l"/>
                <a:tab pos="4343400" algn="l"/>
                <a:tab pos="5067300" algn="l"/>
                <a:tab pos="5791200" algn="l"/>
                <a:tab pos="6515100" algn="l"/>
              </a:tabLst>
            </a:pPr>
            <a:r>
              <a:rPr lang="zh-CN" altLang="en-US" sz="2400" b="1" dirty="0">
                <a:solidFill>
                  <a:schemeClr val="tx1"/>
                </a:solidFill>
                <a:latin typeface="仿宋_GB2312" pitchFamily="49" charset="-122"/>
                <a:ea typeface="仿宋_GB2312" pitchFamily="49" charset="-122"/>
              </a:rPr>
              <a:t>二、马克思主义是科学的理论，创造性地揭示了人类社会发展规律</a:t>
            </a:r>
            <a:endParaRPr lang="zh-CN" altLang="en-US" sz="2400" b="1" dirty="0">
              <a:solidFill>
                <a:schemeClr val="tx1"/>
              </a:solidFill>
              <a:latin typeface="仿宋_GB2312" pitchFamily="49" charset="-122"/>
              <a:ea typeface="仿宋_GB2312" pitchFamily="49" charset="-122"/>
            </a:endParaRPr>
          </a:p>
        </p:txBody>
      </p:sp>
      <p:sp>
        <p:nvSpPr>
          <p:cNvPr id="5" name="AutoShape 16"/>
          <p:cNvSpPr/>
          <p:nvPr/>
        </p:nvSpPr>
        <p:spPr>
          <a:xfrm>
            <a:off x="518160" y="4194810"/>
            <a:ext cx="9044305" cy="825500"/>
          </a:xfrm>
          <a:prstGeom prst="roundRect">
            <a:avLst>
              <a:gd name="adj" fmla="val 16667"/>
            </a:avLst>
          </a:prstGeom>
          <a:solidFill>
            <a:srgbClr val="FFC000"/>
          </a:solidFill>
          <a:ln w="36000" cap="flat" cmpd="sng">
            <a:solidFill>
              <a:srgbClr val="770000"/>
            </a:solidFill>
            <a:prstDash val="solid"/>
            <a:round/>
            <a:headEnd type="none" w="med" len="med"/>
            <a:tailEnd type="none" w="med" len="med"/>
          </a:ln>
        </p:spPr>
        <p:txBody>
          <a:bodyPr lIns="108000" tIns="76860" rIns="108000" bIns="63000" anchor="ctr"/>
          <a:p>
            <a:pPr algn="l" defTabSz="0" hangingPunct="0">
              <a:lnSpc>
                <a:spcPct val="95000"/>
              </a:lnSpc>
              <a:tabLst>
                <a:tab pos="723900" algn="l"/>
                <a:tab pos="1447800" algn="l"/>
                <a:tab pos="2171700" algn="l"/>
                <a:tab pos="2895600" algn="l"/>
                <a:tab pos="3619500" algn="l"/>
                <a:tab pos="4343400" algn="l"/>
                <a:tab pos="5067300" algn="l"/>
                <a:tab pos="5791200" algn="l"/>
                <a:tab pos="6515100" algn="l"/>
              </a:tabLst>
            </a:pPr>
            <a:r>
              <a:rPr lang="zh-CN" altLang="en-US" sz="2400" b="1" dirty="0">
                <a:solidFill>
                  <a:schemeClr val="tx1"/>
                </a:solidFill>
                <a:latin typeface="仿宋_GB2312" pitchFamily="49" charset="-122"/>
                <a:ea typeface="仿宋_GB2312" pitchFamily="49" charset="-122"/>
              </a:rPr>
              <a:t>三、马克思主义是实践的理论，指引着人民改造世界的行动</a:t>
            </a:r>
            <a:endParaRPr lang="zh-CN" altLang="en-US" sz="2400" b="1" dirty="0">
              <a:solidFill>
                <a:schemeClr val="tx1"/>
              </a:solidFill>
              <a:latin typeface="仿宋_GB2312" pitchFamily="49" charset="-122"/>
              <a:ea typeface="仿宋_GB2312" pitchFamily="49" charset="-122"/>
            </a:endParaRPr>
          </a:p>
        </p:txBody>
      </p:sp>
      <p:sp>
        <p:nvSpPr>
          <p:cNvPr id="7" name="AutoShape 16"/>
          <p:cNvSpPr/>
          <p:nvPr/>
        </p:nvSpPr>
        <p:spPr>
          <a:xfrm>
            <a:off x="518160" y="5297805"/>
            <a:ext cx="9044305" cy="763905"/>
          </a:xfrm>
          <a:prstGeom prst="roundRect">
            <a:avLst>
              <a:gd name="adj" fmla="val 16667"/>
            </a:avLst>
          </a:prstGeom>
          <a:solidFill>
            <a:srgbClr val="FFC000"/>
          </a:solidFill>
          <a:ln w="36000" cap="flat" cmpd="sng">
            <a:solidFill>
              <a:srgbClr val="770000"/>
            </a:solidFill>
            <a:prstDash val="solid"/>
            <a:round/>
            <a:headEnd type="none" w="med" len="med"/>
            <a:tailEnd type="none" w="med" len="med"/>
          </a:ln>
        </p:spPr>
        <p:txBody>
          <a:bodyPr lIns="108000" tIns="76860" rIns="108000" bIns="63000" anchor="ctr"/>
          <a:p>
            <a:pPr algn="l" defTabSz="0" hangingPunct="0">
              <a:lnSpc>
                <a:spcPct val="95000"/>
              </a:lnSpc>
              <a:tabLst>
                <a:tab pos="723900" algn="l"/>
                <a:tab pos="1447800" algn="l"/>
                <a:tab pos="2171700" algn="l"/>
                <a:tab pos="2895600" algn="l"/>
                <a:tab pos="3619500" algn="l"/>
                <a:tab pos="4343400" algn="l"/>
                <a:tab pos="5067300" algn="l"/>
                <a:tab pos="5791200" algn="l"/>
                <a:tab pos="6515100" algn="l"/>
              </a:tabLst>
            </a:pPr>
            <a:r>
              <a:rPr lang="zh-CN" altLang="en-US" sz="2400" b="1" dirty="0">
                <a:solidFill>
                  <a:schemeClr val="tx1"/>
                </a:solidFill>
                <a:latin typeface="仿宋_GB2312" pitchFamily="49" charset="-122"/>
                <a:ea typeface="仿宋_GB2312" pitchFamily="49" charset="-122"/>
              </a:rPr>
              <a:t>四、马克思主义是不断发展的开放的理论，始终站在时代前沿</a:t>
            </a:r>
            <a:endParaRPr lang="zh-CN" altLang="en-US" sz="2400" b="1" dirty="0">
              <a:solidFill>
                <a:schemeClr val="tx1"/>
              </a:solidFill>
              <a:latin typeface="仿宋_GB2312" pitchFamily="49" charset="-122"/>
              <a:ea typeface="仿宋_GB2312" pitchFamily="49" charset="-122"/>
            </a:endParaRPr>
          </a:p>
        </p:txBody>
      </p:sp>
      <p:sp>
        <p:nvSpPr>
          <p:cNvPr id="8" name="AutoShape 16"/>
          <p:cNvSpPr/>
          <p:nvPr/>
        </p:nvSpPr>
        <p:spPr>
          <a:xfrm>
            <a:off x="518160" y="6303010"/>
            <a:ext cx="9044305" cy="820420"/>
          </a:xfrm>
          <a:prstGeom prst="roundRect">
            <a:avLst>
              <a:gd name="adj" fmla="val 16667"/>
            </a:avLst>
          </a:prstGeom>
          <a:solidFill>
            <a:srgbClr val="FFC000"/>
          </a:solidFill>
          <a:ln w="36000" cap="flat" cmpd="sng">
            <a:solidFill>
              <a:srgbClr val="770000"/>
            </a:solidFill>
            <a:prstDash val="solid"/>
            <a:round/>
            <a:headEnd type="none" w="med" len="med"/>
            <a:tailEnd type="none" w="med" len="med"/>
          </a:ln>
        </p:spPr>
        <p:txBody>
          <a:bodyPr lIns="108000" tIns="76860" rIns="108000" bIns="63000" anchor="ctr"/>
          <a:p>
            <a:pPr algn="l" defTabSz="0" hangingPunct="0">
              <a:lnSpc>
                <a:spcPct val="95000"/>
              </a:lnSpc>
              <a:tabLst>
                <a:tab pos="723900" algn="l"/>
                <a:tab pos="1447800" algn="l"/>
                <a:tab pos="2171700" algn="l"/>
                <a:tab pos="2895600" algn="l"/>
                <a:tab pos="3619500" algn="l"/>
                <a:tab pos="4343400" algn="l"/>
                <a:tab pos="5067300" algn="l"/>
                <a:tab pos="5791200" algn="l"/>
                <a:tab pos="6515100" algn="l"/>
              </a:tabLst>
            </a:pPr>
            <a:r>
              <a:rPr lang="zh-CN" altLang="en-US" sz="2400" b="1" dirty="0">
                <a:solidFill>
                  <a:schemeClr val="tx1"/>
                </a:solidFill>
                <a:latin typeface="仿宋_GB2312" pitchFamily="49" charset="-122"/>
                <a:ea typeface="仿宋_GB2312" pitchFamily="49" charset="-122"/>
              </a:rPr>
              <a:t>五、马克思主义是不断发展的开放的理论，始终站在时代前沿</a:t>
            </a:r>
            <a:endParaRPr lang="zh-CN" altLang="en-US" sz="2400" b="1" dirty="0">
              <a:solidFill>
                <a:schemeClr val="tx1"/>
              </a:solidFill>
              <a:latin typeface="仿宋_GB2312" pitchFamily="49" charset="-122"/>
              <a:ea typeface="仿宋_GB2312" pitchFamily="49" charset="-122"/>
            </a:endParaRPr>
          </a:p>
        </p:txBody>
      </p:sp>
      <p:sp>
        <p:nvSpPr>
          <p:cNvPr id="6"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AutoShape 5"/>
          <p:cNvSpPr/>
          <p:nvPr/>
        </p:nvSpPr>
        <p:spPr>
          <a:xfrm>
            <a:off x="789940" y="2037080"/>
            <a:ext cx="8138795" cy="1152525"/>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zh-CN" altLang="en-US" sz="2800" strike="noStrike" noProof="1" dirty="0">
                <a:ln w="22225">
                  <a:solidFill>
                    <a:schemeClr val="accent2"/>
                  </a:solidFill>
                  <a:prstDash val="solid"/>
                </a:ln>
                <a:solidFill>
                  <a:schemeClr val="accent2">
                    <a:lumMod val="40000"/>
                    <a:lumOff val="60000"/>
                  </a:schemeClr>
                </a:solidFill>
                <a:effectLst/>
                <a:latin typeface="黑体" panose="02010609060101010101" pitchFamily="2" charset="-122"/>
                <a:ea typeface="黑体" panose="02010609060101010101" pitchFamily="2" charset="-122"/>
                <a:cs typeface="+mn-ea"/>
              </a:rPr>
              <a:t>一、</a:t>
            </a:r>
            <a:r>
              <a:rPr lang="en-US" altLang="x-none" sz="2800" strike="noStrike"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rPr>
              <a:t>学习马克思，就要学习和实践马克思主义关于人类社会发展规律的思想</a:t>
            </a:r>
            <a:endParaRPr lang="en-US" altLang="x-none" sz="2800" strike="noStrike" noProof="1" dirty="0">
              <a:solidFill>
                <a:schemeClr val="tx1"/>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n-ea"/>
            </a:endParaRPr>
          </a:p>
        </p:txBody>
      </p:sp>
      <p:sp>
        <p:nvSpPr>
          <p:cNvPr id="11270" name="AutoShape 5"/>
          <p:cNvSpPr/>
          <p:nvPr/>
        </p:nvSpPr>
        <p:spPr>
          <a:xfrm>
            <a:off x="786765" y="3586480"/>
            <a:ext cx="8244205" cy="1009650"/>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zh-CN" altLang="en-US" sz="2800" b="1" strike="noStrike" noProof="1"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mn-ea"/>
              </a:rPr>
              <a:t>二、</a:t>
            </a:r>
            <a:r>
              <a:rPr lang="en-US" altLang="x-none" sz="2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rPr>
              <a:t>学习马克思，就要学习和实践马克思主义关于坚守人民立场的思想</a:t>
            </a:r>
            <a:endParaRPr lang="en-US" altLang="x-none" sz="2800" b="1" strike="noStrike" noProof="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ea"/>
            </a:endParaRPr>
          </a:p>
        </p:txBody>
      </p:sp>
      <p:sp>
        <p:nvSpPr>
          <p:cNvPr id="13314" name="AutoShape 5"/>
          <p:cNvSpPr/>
          <p:nvPr/>
        </p:nvSpPr>
        <p:spPr>
          <a:xfrm>
            <a:off x="789940" y="5265420"/>
            <a:ext cx="8139430" cy="1152525"/>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zh-CN" altLang="en-US" sz="2800"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三、</a:t>
            </a:r>
            <a:r>
              <a:rPr lang="en-US" altLang="x-none" sz="2800" strike="noStrike" noProof="1" dirty="0">
                <a:ln w="12700">
                  <a:solidFill>
                    <a:schemeClr val="accent1"/>
                  </a:solidFill>
                  <a:prstDash val="solid"/>
                </a:ln>
                <a:solidFill>
                  <a:schemeClr val="tx2">
                    <a:lumMod val="95000"/>
                    <a:lumOff val="5000"/>
                  </a:schemeClr>
                </a:solidFill>
                <a:effectLst>
                  <a:outerShdw dist="38100" dir="2640000" algn="bl" rotWithShape="0">
                    <a:schemeClr val="accent1"/>
                  </a:outerShdw>
                </a:effectLst>
                <a:latin typeface="仿宋_GB2312" pitchFamily="49" charset="-122"/>
                <a:ea typeface="仿宋_GB2312" pitchFamily="49" charset="-122"/>
                <a:cs typeface="+mn-ea"/>
              </a:rPr>
              <a:t> </a:t>
            </a:r>
            <a:r>
              <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rPr>
              <a:t>学习马克思，就要学习和实践马克思主义关于生产力和生产关系的思想。</a:t>
            </a:r>
            <a:endPar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endParaRPr>
          </a:p>
        </p:txBody>
      </p:sp>
      <p:sp>
        <p:nvSpPr>
          <p:cNvPr id="4"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AutoShape 5"/>
          <p:cNvSpPr/>
          <p:nvPr/>
        </p:nvSpPr>
        <p:spPr>
          <a:xfrm>
            <a:off x="851535" y="2054860"/>
            <a:ext cx="8545830" cy="999490"/>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zh-CN" altLang="en-US" sz="2800" b="1"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四、</a:t>
            </a:r>
            <a:r>
              <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rPr>
              <a:t>学习马克思，就要学习和实践马克思主义关于人民民主的思想。</a:t>
            </a:r>
            <a:endPar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endParaRPr>
          </a:p>
        </p:txBody>
      </p:sp>
      <p:sp>
        <p:nvSpPr>
          <p:cNvPr id="15362" name="AutoShape 5"/>
          <p:cNvSpPr/>
          <p:nvPr/>
        </p:nvSpPr>
        <p:spPr>
          <a:xfrm>
            <a:off x="914400" y="3378835"/>
            <a:ext cx="8482965" cy="1152525"/>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zh-CN" altLang="en-US" sz="2800" b="1"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五、</a:t>
            </a:r>
            <a:r>
              <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rPr>
              <a:t>学习马克思，就要学习和实践马克思主义关于文化建设的思想</a:t>
            </a:r>
            <a:endPar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endParaRPr>
          </a:p>
        </p:txBody>
      </p:sp>
      <p:sp>
        <p:nvSpPr>
          <p:cNvPr id="5" name="AutoShape 5"/>
          <p:cNvSpPr/>
          <p:nvPr/>
        </p:nvSpPr>
        <p:spPr>
          <a:xfrm>
            <a:off x="913765" y="4768215"/>
            <a:ext cx="8403590" cy="1152525"/>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zh-CN" altLang="en-US" sz="2800" b="1"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六、</a:t>
            </a:r>
            <a:r>
              <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rPr>
              <a:t>学习马克思，就要学习和实践马克思主义关于马克思主义政党建设的思想</a:t>
            </a:r>
            <a:endPar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endParaRPr>
          </a:p>
        </p:txBody>
      </p:sp>
      <p:sp>
        <p:nvSpPr>
          <p:cNvPr id="6"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AutoShape 5"/>
          <p:cNvSpPr/>
          <p:nvPr/>
        </p:nvSpPr>
        <p:spPr>
          <a:xfrm>
            <a:off x="744855" y="2054225"/>
            <a:ext cx="8403590" cy="1152525"/>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zh-CN" altLang="en-US" sz="2800" b="1"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七、</a:t>
            </a:r>
            <a:r>
              <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rPr>
              <a:t>学习马克思，就要学习和实践马克思主义关于人与自然关系的思想</a:t>
            </a:r>
            <a:endPar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endParaRPr>
          </a:p>
        </p:txBody>
      </p:sp>
      <p:sp>
        <p:nvSpPr>
          <p:cNvPr id="4" name="AutoShape 5"/>
          <p:cNvSpPr/>
          <p:nvPr/>
        </p:nvSpPr>
        <p:spPr>
          <a:xfrm>
            <a:off x="838835" y="5439410"/>
            <a:ext cx="8403590" cy="1152525"/>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zh-CN" altLang="en-US" sz="2800" b="1"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九、</a:t>
            </a:r>
            <a:r>
              <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rPr>
              <a:t>学习马克思，就要学习和实践马克思主义关于社会建设的思想</a:t>
            </a:r>
            <a:endPar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endParaRPr>
          </a:p>
        </p:txBody>
      </p:sp>
      <p:sp>
        <p:nvSpPr>
          <p:cNvPr id="6" name="AutoShape 5"/>
          <p:cNvSpPr/>
          <p:nvPr/>
        </p:nvSpPr>
        <p:spPr>
          <a:xfrm>
            <a:off x="933450" y="3679190"/>
            <a:ext cx="8403590" cy="1152525"/>
          </a:xfrm>
          <a:prstGeom prst="flowChartTerminator">
            <a:avLst/>
          </a:prstGeom>
          <a:gradFill rotWithShape="0">
            <a:gsLst>
              <a:gs pos="0">
                <a:srgbClr val="770000"/>
              </a:gs>
              <a:gs pos="100000">
                <a:srgbClr val="D30000"/>
              </a:gs>
            </a:gsLst>
            <a:lin ang="5400000" scaled="1"/>
            <a:tileRect/>
          </a:gradFill>
          <a:ln w="36000" cap="flat" cmpd="sng">
            <a:solidFill>
              <a:srgbClr val="770000"/>
            </a:solidFill>
            <a:prstDash val="solid"/>
            <a:round/>
            <a:headEnd type="none" w="med" len="med"/>
            <a:tailEnd type="none" w="med" len="med"/>
          </a:ln>
        </p:spPr>
        <p:txBody>
          <a:bodyPr lIns="108000" tIns="74340" rIns="432000" bIns="63000" anchor="ctr"/>
          <a:p>
            <a:pPr lvl="0" algn="ctr" defTabSz="0" fontAlgn="base" hangingPunct="0">
              <a:lnSpc>
                <a:spcPct val="95000"/>
              </a:lnSpc>
              <a:tabLst>
                <a:tab pos="723900" algn="l"/>
                <a:tab pos="1447800" algn="l"/>
                <a:tab pos="2171700" algn="l"/>
                <a:tab pos="2895600" algn="l"/>
                <a:tab pos="3619500" algn="l"/>
              </a:tabLst>
            </a:pPr>
            <a:r>
              <a:rPr lang="zh-CN" altLang="en-US" sz="2800" b="1" strike="noStrike" noProof="1" dirty="0">
                <a:ln w="22225">
                  <a:solidFill>
                    <a:schemeClr val="accent2"/>
                  </a:solidFill>
                  <a:prstDash val="solid"/>
                </a:ln>
                <a:solidFill>
                  <a:schemeClr val="accent2">
                    <a:lumMod val="40000"/>
                    <a:lumOff val="60000"/>
                  </a:schemeClr>
                </a:solidFill>
                <a:effectLst/>
                <a:latin typeface="仿宋_GB2312" pitchFamily="49" charset="-122"/>
                <a:ea typeface="仿宋_GB2312" pitchFamily="49" charset="-122"/>
                <a:cs typeface="+mn-ea"/>
              </a:rPr>
              <a:t>八、</a:t>
            </a:r>
            <a:r>
              <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rPr>
              <a:t>学习马克思，就要学习和实践马克思主义关于世界历史的思想</a:t>
            </a:r>
            <a:endParaRPr lang="en-US" altLang="x-none" sz="2800" b="1" strike="noStrike" noProof="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cs typeface="+mn-ea"/>
            </a:endParaRPr>
          </a:p>
        </p:txBody>
      </p:sp>
      <p:sp>
        <p:nvSpPr>
          <p:cNvPr id="3"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06195" y="2981960"/>
            <a:ext cx="7152640" cy="2891790"/>
          </a:xfrm>
          <a:prstGeom prst="rect">
            <a:avLst/>
          </a:prstGeom>
          <a:solidFill>
            <a:srgbClr val="FFFF00"/>
          </a:solidFill>
        </p:spPr>
        <p:txBody>
          <a:bodyPr wrap="square" rtlCol="0" anchor="t">
            <a:spAutoFit/>
          </a:bodyPr>
          <a:p>
            <a:r>
              <a:rPr lang="zh-CN" altLang="en-US" sz="2800">
                <a:ln>
                  <a:solidFill>
                    <a:schemeClr val="accent2">
                      <a:lumMod val="75000"/>
                    </a:schemeClr>
                  </a:solidFill>
                </a:ln>
                <a:solidFill>
                  <a:schemeClr val="tx2"/>
                </a:solidFill>
                <a:sym typeface="+mn-ea"/>
              </a:rPr>
              <a:t>马克思</a:t>
            </a:r>
            <a:r>
              <a:rPr lang="zh-CN" altLang="en-US" sz="2800">
                <a:ln>
                  <a:solidFill>
                    <a:schemeClr val="accent2">
                      <a:lumMod val="75000"/>
                    </a:schemeClr>
                  </a:solidFill>
                </a:ln>
                <a:solidFill>
                  <a:schemeClr val="tx2"/>
                </a:solidFill>
              </a:rPr>
              <a:t>虽然逝世135年了，但是他的名字，他的学说，依然影响着当今世界和人类的未来。我们的党是马克思主义政党，我们一直是在马克思主义及其中国化的理论成果的指引下不断前进的，我们社会生活的方方面面也无时无刻不在受到马克思及其伟大思想学说的影响。</a:t>
            </a:r>
            <a:endParaRPr lang="zh-CN" altLang="en-US" sz="2800">
              <a:ln>
                <a:solidFill>
                  <a:schemeClr val="accent2">
                    <a:lumMod val="75000"/>
                  </a:schemeClr>
                </a:solidFill>
              </a:ln>
              <a:solidFill>
                <a:schemeClr val="tx2"/>
              </a:solidFill>
            </a:endParaRPr>
          </a:p>
        </p:txBody>
      </p:sp>
      <p:sp>
        <p:nvSpPr>
          <p:cNvPr id="5" name="Text Box 9"/>
          <p:cNvSpPr txBox="1"/>
          <p:nvPr/>
        </p:nvSpPr>
        <p:spPr>
          <a:xfrm>
            <a:off x="3520440" y="496570"/>
            <a:ext cx="6182995" cy="614680"/>
          </a:xfrm>
          <a:prstGeom prst="rect">
            <a:avLst/>
          </a:prstGeom>
          <a:noFill/>
          <a:ln w="9525">
            <a:noFill/>
          </a:ln>
        </p:spPr>
        <p:txBody>
          <a:bodyPr wrap="square" lIns="90000" tIns="45000" rIns="90000" bIns="45000" anchor="t">
            <a:spAutoFit/>
            <a:scene3d>
              <a:camera prst="orthographicFront"/>
              <a:lightRig rig="threePt" dir="t"/>
            </a:scene3d>
          </a:bodyPr>
          <a:p>
            <a:pPr algn="r" defTabSz="0" hangingPunct="0">
              <a:lnSpc>
                <a:spcPct val="95000"/>
              </a:lnSpc>
              <a:tabLst>
                <a:tab pos="723900" algn="l"/>
                <a:tab pos="1447800" algn="l"/>
                <a:tab pos="2171700" algn="l"/>
                <a:tab pos="2895600" algn="l"/>
                <a:tab pos="3619500" algn="l"/>
                <a:tab pos="4343400" algn="l"/>
              </a:tabLst>
            </a:pPr>
            <a:r>
              <a:rPr lang="zh-CN" altLang="en-US" sz="3600" b="1">
                <a:solidFill>
                  <a:schemeClr val="tx1"/>
                </a:solidFill>
                <a:effectLst>
                  <a:outerShdw blurRad="38100" dist="19050" dir="2700000" algn="tl" rotWithShape="0">
                    <a:schemeClr val="dk1">
                      <a:alpha val="40000"/>
                    </a:schemeClr>
                  </a:outerShdw>
                </a:effectLst>
                <a:sym typeface="+mn-ea"/>
              </a:rPr>
              <a:t>学习总书记讲话 纪念马克思</a:t>
            </a:r>
            <a:endParaRPr lang="zh-CN" altLang="en-US" sz="3600" b="1" dirty="0">
              <a:solidFill>
                <a:schemeClr val="tx1"/>
              </a:solidFill>
              <a:effectLst>
                <a:outerShdw blurRad="38100" dist="19050" dir="2700000" algn="tl" rotWithShape="0">
                  <a:schemeClr val="dk1">
                    <a:alpha val="40000"/>
                  </a:schemeClr>
                </a:outerShdw>
              </a:effectLst>
              <a:latin typeface="仿宋_GB2312" pitchFamily="49" charset="-122"/>
              <a:ea typeface="仿宋_GB2312" pitchFamily="49" charset="-122"/>
              <a:sym typeface="+mn-ea"/>
            </a:endParaRPr>
          </a:p>
        </p:txBody>
      </p:sp>
      <p:sp>
        <p:nvSpPr>
          <p:cNvPr id="6" name="文本框 5"/>
          <p:cNvSpPr txBox="1"/>
          <p:nvPr/>
        </p:nvSpPr>
        <p:spPr>
          <a:xfrm>
            <a:off x="845820" y="2140585"/>
            <a:ext cx="2466340" cy="548640"/>
          </a:xfrm>
          <a:prstGeom prst="rect">
            <a:avLst/>
          </a:prstGeom>
          <a:solidFill>
            <a:schemeClr val="accent3">
              <a:lumMod val="85000"/>
            </a:schemeClr>
          </a:solidFill>
        </p:spPr>
        <p:txBody>
          <a:bodyPr wrap="square" rtlCol="0">
            <a:spAutoFit/>
          </a:bodyPr>
          <a:p>
            <a:r>
              <a:rPr lang="zh-CN" altLang="en-US" sz="3200">
                <a:solidFill>
                  <a:schemeClr val="tx1"/>
                </a:solidFill>
                <a:effectLst>
                  <a:outerShdw blurRad="38100" dist="19050" dir="2700000" algn="tl" rotWithShape="0">
                    <a:schemeClr val="dk1">
                      <a:alpha val="40000"/>
                    </a:schemeClr>
                  </a:outerShdw>
                </a:effectLst>
              </a:rPr>
              <a:t>学习体会</a:t>
            </a:r>
            <a:endParaRPr lang="zh-CN" altLang="en-US" sz="32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Arial"/>
        <a:ea typeface="方正宋体"/>
        <a:cs typeface="方正宋体"/>
      </a:majorFont>
      <a:minorFont>
        <a:latin typeface="Arial"/>
        <a:ea typeface="方正宋体"/>
        <a:cs typeface="方正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7907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7907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2133</Words>
  <Application>WPS 演示</Application>
  <PresentationFormat/>
  <Paragraphs>108</Paragraphs>
  <Slides>16</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宋体</vt:lpstr>
      <vt:lpstr>Wingdings</vt:lpstr>
      <vt:lpstr>Times New Roman</vt:lpstr>
      <vt:lpstr>方正宋体</vt:lpstr>
      <vt:lpstr>仿宋_GB2312</vt:lpstr>
      <vt:lpstr>黑体</vt:lpstr>
      <vt:lpstr>仿宋</vt:lpstr>
      <vt:lpstr>微软雅黑</vt:lpstr>
      <vt:lpstr>Arial Unicode MS</vt:lpstr>
      <vt:lpstr>Office 主题​​</vt:lpstr>
      <vt:lpstr>感悟巨人思想， 坚守信仰力量 王海欧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请在此添加幻灯标题 请在此添加幻灯概述</dc:title>
  <dc:creator>User</dc:creator>
  <cp:lastModifiedBy>who</cp:lastModifiedBy>
  <cp:revision>15</cp:revision>
  <dcterms:created xsi:type="dcterms:W3CDTF">2010-08-21T12:46:00Z</dcterms:created>
  <dcterms:modified xsi:type="dcterms:W3CDTF">2018-06-20T08:15:24Z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